
<file path=[Content_Types].xml><?xml version="1.0" encoding="utf-8"?>
<Types xmlns="http://schemas.openxmlformats.org/package/2006/content-types">
  <Default ContentType="image/jpeg" Extension="jpg"/>
  <Default ContentType="application/vnd.openxmlformats-package.relationships+xml" Extension="rels"/>
  <Default ContentType="image/png" Extension="png"/>
  <Default ContentType="application/xml" Extension="xml"/>
  <Default ContentType="image/gif" Extension="gif"/>
  <Override ContentType="application/vnd.openxmlformats-officedocument.presentationml.slideLayout+xml" PartName="/ppt/slideLayouts/slideLayout20.xml"/>
  <Override ContentType="application/vnd.openxmlformats-officedocument.presentationml.slideLayout+xml" PartName="/ppt/slideLayouts/slideLayout3.xml"/>
  <Override ContentType="application/vnd.openxmlformats-officedocument.presentationml.slideLayout+xml" PartName="/ppt/slideLayouts/slideLayout7.xml"/>
  <Override ContentType="application/vnd.openxmlformats-officedocument.presentationml.slideLayout+xml" PartName="/ppt/slideLayouts/slideLayout10.xml"/>
  <Override ContentType="application/vnd.openxmlformats-officedocument.presentationml.slideLayout+xml" PartName="/ppt/slideLayouts/slideLayout2.xml"/>
  <Override ContentType="application/vnd.openxmlformats-officedocument.presentationml.slideLayout+xml" PartName="/ppt/slideLayouts/slideLayout6.xml"/>
  <Override ContentType="application/vnd.openxmlformats-officedocument.presentationml.slideLayout+xml" PartName="/ppt/slideLayouts/slideLayout17.xml"/>
  <Override ContentType="application/vnd.openxmlformats-officedocument.presentationml.slideLayout+xml" PartName="/ppt/slideLayouts/slideLayout5.xml"/>
  <Override ContentType="application/vnd.openxmlformats-officedocument.presentationml.slideLayout+xml" PartName="/ppt/slideLayouts/slideLayout19.xml"/>
  <Override ContentType="application/vnd.openxmlformats-officedocument.presentationml.slideLayout+xml" PartName="/ppt/slideLayouts/slideLayout12.xml"/>
  <Override ContentType="application/vnd.openxmlformats-officedocument.presentationml.slideLayout+xml" PartName="/ppt/slideLayouts/slideLayout15.xml"/>
  <Override ContentType="application/vnd.openxmlformats-officedocument.presentationml.slideLayout+xml" PartName="/ppt/slideLayouts/slideLayout1.xml"/>
  <Override ContentType="application/vnd.openxmlformats-officedocument.presentationml.slideLayout+xml" PartName="/ppt/slideLayouts/slideLayout14.xml"/>
  <Override ContentType="application/vnd.openxmlformats-officedocument.presentationml.slideLayout+xml" PartName="/ppt/slideLayouts/slideLayout8.xml"/>
  <Override ContentType="application/vnd.openxmlformats-officedocument.presentationml.slideLayout+xml" PartName="/ppt/slideLayouts/slideLayout18.xml"/>
  <Override ContentType="application/vnd.openxmlformats-officedocument.presentationml.slideLayout+xml" PartName="/ppt/slideLayouts/slideLayout9.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6.xml"/>
  <Override ContentType="application/vnd.openxmlformats-officedocument.presentationml.slideLayout+xml" PartName="/ppt/slideLayouts/slideLayout4.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20.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25.xml"/>
  <Override ContentType="application/vnd.openxmlformats-officedocument.presentationml.notesSlide+xml" PartName="/ppt/notesSlides/notesSlide14.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22.xml"/>
  <Override ContentType="application/vnd.openxmlformats-officedocument.presentationml.notesSlide+xml" PartName="/ppt/notesSlides/notesSlide13.xml"/>
  <Override ContentType="application/vnd.openxmlformats-officedocument.presentationml.notesSlide+xml" PartName="/ppt/notesSlides/notesSlide27.xml"/>
  <Override ContentType="application/vnd.openxmlformats-officedocument.presentationml.notesSlide+xml" PartName="/ppt/notesSlides/notesSlide16.xml"/>
  <Override ContentType="application/vnd.openxmlformats-officedocument.presentationml.notesSlide+xml" PartName="/ppt/notesSlides/notesSlide12.xml"/>
  <Override ContentType="application/vnd.openxmlformats-officedocument.presentationml.notesSlide+xml" PartName="/ppt/notesSlides/notesSlide3.xml"/>
  <Override ContentType="application/vnd.openxmlformats-officedocument.presentationml.notesSlide+xml" PartName="/ppt/notesSlides/notesSlide1.xml"/>
  <Override ContentType="application/vnd.openxmlformats-officedocument.presentationml.notesSlide+xml" PartName="/ppt/notesSlides/notesSlide15.xml"/>
  <Override ContentType="application/vnd.openxmlformats-officedocument.presentationml.notesSlide+xml" PartName="/ppt/notesSlides/notesSlide6.xml"/>
  <Override ContentType="application/vnd.openxmlformats-officedocument.presentationml.notesSlide+xml" PartName="/ppt/notesSlides/notesSlide26.xml"/>
  <Override ContentType="application/vnd.openxmlformats-officedocument.presentationml.notesSlide+xml" PartName="/ppt/notesSlides/notesSlide8.xml"/>
  <Override ContentType="application/vnd.openxmlformats-officedocument.presentationml.notesSlide+xml" PartName="/ppt/notesSlides/notesSlide11.xml"/>
  <Override ContentType="application/vnd.openxmlformats-officedocument.presentationml.notesSlide+xml" PartName="/ppt/notesSlides/notesSlide23.xml"/>
  <Override ContentType="application/vnd.openxmlformats-officedocument.presentationml.notesSlide+xml" PartName="/ppt/notesSlides/notesSlide19.xml"/>
  <Override ContentType="application/vnd.openxmlformats-officedocument.presentationml.notesSlide+xml" PartName="/ppt/notesSlides/notesSlide21.xml"/>
  <Override ContentType="application/vnd.openxmlformats-officedocument.presentationml.notesSlide+xml" PartName="/ppt/notesSlides/notesSlide1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3.xml"/>
  <Override ContentType="application/vnd.openxmlformats-officedocument.theme+xml" PartName="/ppt/theme/theme2.xml"/>
  <Override ContentType="application/vnd.openxmlformats-officedocument.theme+xml" PartName="/ppt/theme/theme4.xml"/>
  <Override ContentType="application/vnd.openxmlformats-officedocument.theme+xml" PartName="/ppt/theme/theme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6.xml"/>
  <Override ContentType="application/vnd.openxmlformats-officedocument.presentationml.slide+xml" PartName="/ppt/slides/slide21.xml"/>
  <Override ContentType="application/vnd.openxmlformats-officedocument.presentationml.slide+xml" PartName="/ppt/slides/slide2.xml"/>
  <Override ContentType="application/vnd.openxmlformats-officedocument.presentationml.slide+xml" PartName="/ppt/slides/slide26.xml"/>
  <Override ContentType="application/vnd.openxmlformats-officedocument.presentationml.slide+xml" PartName="/ppt/slides/slide25.xml"/>
  <Override ContentType="application/vnd.openxmlformats-officedocument.presentationml.slide+xml" PartName="/ppt/slides/slide6.xml"/>
  <Override ContentType="application/vnd.openxmlformats-officedocument.presentationml.slide+xml" PartName="/ppt/slides/slide3.xml"/>
  <Override ContentType="application/vnd.openxmlformats-officedocument.presentationml.slide+xml" PartName="/ppt/slides/slide17.xml"/>
  <Override ContentType="application/vnd.openxmlformats-officedocument.presentationml.slide+xml" PartName="/ppt/slides/slide24.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0.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9.xml"/>
  <Override ContentType="application/vnd.openxmlformats-officedocument.presentationml.slide+xml" PartName="/ppt/slides/slide18.xml"/>
  <Override ContentType="application/vnd.openxmlformats-officedocument.presentationml.slide+xml" PartName="/ppt/slides/slide15.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27.xml"/>
  <Override ContentType="application/vnd.openxmlformats-officedocument.presentationml.slide+xml" PartName="/ppt/slides/slide19.xml"/>
  <Override ContentType="application/vnd.openxmlformats-officedocument.presentationml.slide+xml" PartName="/ppt/slides/slide4.xml"/>
  <Override ContentType="application/vnd.openxmlformats-officedocument.presentationml.slide+xml" PartName="/ppt/slides/slide14.xml"/>
  <Override ContentType="application/vnd.openxmlformats-officedocument.presentationml.slide+xml" PartName="/ppt/slides/slide5.xml"/>
  <Override ContentType="application/vnd.openxmlformats-officedocument.presentationml.slide+xml" PartName="/ppt/slides/slide22.xml"/>
  <Override ContentType="application/vnd.openxmlformats-officedocument.presentationml.tableStyles+xml" PartName="/ppt/tableStyl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68" r:id="rId4"/>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defaultText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90651C3A-4460-11DB-9652-00E08161165F}"/>
</file>

<file path=ppt/_rels/presentation.xml.rels><?xml version="1.0" encoding="UTF-8" standalone="yes"?><Relationships xmlns="http://schemas.openxmlformats.org/package/2006/relationships"><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30" Type="http://schemas.openxmlformats.org/officeDocument/2006/relationships/slide" Target="slides/slide24.xml"/><Relationship Id="rId12" Type="http://schemas.openxmlformats.org/officeDocument/2006/relationships/slide" Target="slides/slide6.xml"/><Relationship Id="rId31" Type="http://schemas.openxmlformats.org/officeDocument/2006/relationships/slide" Target="slides/slide25.xml"/><Relationship Id="rId13" Type="http://schemas.openxmlformats.org/officeDocument/2006/relationships/slide" Target="slides/slide7.xml"/><Relationship Id="rId10" Type="http://schemas.openxmlformats.org/officeDocument/2006/relationships/slide" Target="slides/slide4.xml"/><Relationship Id="rId11" Type="http://schemas.openxmlformats.org/officeDocument/2006/relationships/slide" Target="slides/slide5.xml"/><Relationship Id="rId32" Type="http://schemas.openxmlformats.org/officeDocument/2006/relationships/slide" Target="slides/slide26.xml"/><Relationship Id="rId33" Type="http://schemas.openxmlformats.org/officeDocument/2006/relationships/slide" Target="slides/slide27.xml"/><Relationship Id="rId29" Type="http://schemas.openxmlformats.org/officeDocument/2006/relationships/slide" Target="slides/slide2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 Type="http://schemas.openxmlformats.org/officeDocument/2006/relationships/presProps" Target="presProps.xml"/><Relationship Id="rId21" Type="http://schemas.openxmlformats.org/officeDocument/2006/relationships/slide" Target="slides/slide15.xml"/><Relationship Id="rId1" Type="http://schemas.openxmlformats.org/officeDocument/2006/relationships/theme" Target="theme/theme4.xml"/><Relationship Id="rId22" Type="http://schemas.openxmlformats.org/officeDocument/2006/relationships/slide" Target="slides/slide16.xml"/><Relationship Id="rId4" Type="http://schemas.openxmlformats.org/officeDocument/2006/relationships/slideMaster" Target="slideMasters/slideMaster1.xml"/><Relationship Id="rId23" Type="http://schemas.openxmlformats.org/officeDocument/2006/relationships/slide" Target="slides/slide17.xml"/><Relationship Id="rId3" Type="http://schemas.openxmlformats.org/officeDocument/2006/relationships/tableStyles" Target="tableStyles.xml"/><Relationship Id="rId24" Type="http://schemas.openxmlformats.org/officeDocument/2006/relationships/slide" Target="slides/slide18.xml"/><Relationship Id="rId20" Type="http://schemas.openxmlformats.org/officeDocument/2006/relationships/slide" Target="slides/slide14.xml"/><Relationship Id="rId9" Type="http://schemas.openxmlformats.org/officeDocument/2006/relationships/slide" Target="slides/slide3.xml"/><Relationship Id="rId6" Type="http://schemas.openxmlformats.org/officeDocument/2006/relationships/notesMaster" Target="notesMasters/notesMaster1.xml"/><Relationship Id="rId5" Type="http://schemas.openxmlformats.org/officeDocument/2006/relationships/slideMaster" Target="slideMasters/slideMaster2.xml"/><Relationship Id="rId8" Type="http://schemas.openxmlformats.org/officeDocument/2006/relationships/slide" Target="slides/slide2.xml"/><Relationship Id="rId7" Type="http://schemas.openxmlformats.org/officeDocument/2006/relationships/slide" Target="slides/slide1.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jpg>
</file>

<file path=ppt/media/image09.png>
</file>

<file path=ppt/media/image10.gif>
</file>

<file path=ppt/media/image11.gif>
</file>

<file path=ppt/media/image12.gif>
</file>

<file path=ppt/media/image13.gif>
</file>

<file path=ppt/media/image14.jpg>
</file>

<file path=ppt/media/image15.png>
</file>

<file path=ppt/media/image16.png>
</file>

<file path=ppt/media/image17.png>
</file>

<file path=ppt/media/image18.jpg>
</file>

<file path=ppt/media/image19.jpg>
</file>

<file path=ppt/media/image20.jpg>
</file>

<file path=ppt/media/image21.jpg>
</file>

<file path=ppt/media/image22.png>
</file>

<file path=ppt/media/image23.png>
</file>

<file path=ppt/media/image24.png>
</file>

<file path=ppt/media/image25.png>
</file>

<file path=ppt/media/image26.gif>
</file>

<file path=ppt/media/image27.gif>
</file>

<file path=ppt/media/image28.png>
</file>

<file path=ppt/media/image29.jpg>
</file>

<file path=ppt/media/image30.png>
</file>

<file path=ppt/media/image31.png>
</file>

<file path=ppt/media/image32.png>
</file>

<file path=ppt/media/image33.png>
</file>

<file path=ppt/media/image34.png>
</file>

<file path=ppt/media/image35.png>
</file>

<file path=ppt/media/image3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 name="Shape 1"/>
        <p:cNvGrpSpPr/>
        <p:nvPr/>
      </p:nvGrpSpPr>
      <p:grpSpPr>
        <a:xfrm>
          <a:off x="0" y="0"/>
          <a:ext cx="0" cy="0"/>
          <a:chOff x="0" y="0"/>
          <a:chExt cx="0" cy="0"/>
        </a:xfrm>
      </p:grpSpPr>
      <p:sp>
        <p:nvSpPr>
          <p:cNvPr id="2" name="Shape 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3" name="Shape 3"/>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103" name="Shape 10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6" name="Shape 196"/>
        <p:cNvGrpSpPr/>
        <p:nvPr/>
      </p:nvGrpSpPr>
      <p:grpSpPr>
        <a:xfrm>
          <a:off x="0" y="0"/>
          <a:ext cx="0" cy="0"/>
          <a:chOff x="0" y="0"/>
          <a:chExt cx="0" cy="0"/>
        </a:xfrm>
      </p:grpSpPr>
      <p:sp>
        <p:nvSpPr>
          <p:cNvPr id="197" name="Shape 19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198" name="Shape 198"/>
          <p:cNvSpPr txBox="1"/>
          <p:nvPr>
            <p:ph idx="1" type="body"/>
          </p:nvPr>
        </p:nvSpPr>
        <p:spPr>
          <a:xfrm>
            <a:off x="685800" y="4343400"/>
            <a:ext cx="5486399" cy="4114800"/>
          </a:xfrm>
          <a:prstGeom prst="rect">
            <a:avLst/>
          </a:prstGeom>
        </p:spPr>
        <p:txBody>
          <a:bodyPr anchorCtr="0" anchor="t" bIns="91425" lIns="91425" rIns="91425" tIns="91425">
            <a:noAutofit/>
          </a:bodyPr>
          <a:lstStyle/>
          <a:p>
            <a:pPr rtl="0">
              <a:spcBef>
                <a:spcPts val="0"/>
              </a:spcBef>
              <a:buNone/>
            </a:pPr>
            <a:r>
              <a:rPr lang="en"/>
              <a:t>Ken - 194 KB </a:t>
            </a:r>
          </a:p>
          <a:p>
            <a:pPr lvl="0" rtl="0">
              <a:spcBef>
                <a:spcPts val="0"/>
              </a:spcBef>
              <a:buNone/>
            </a:pPr>
            <a:r>
              <a:rPr lang="en"/>
              <a:t>Ryu - 198 KB</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3" name="Shape 203"/>
        <p:cNvGrpSpPr/>
        <p:nvPr/>
      </p:nvGrpSpPr>
      <p:grpSpPr>
        <a:xfrm>
          <a:off x="0" y="0"/>
          <a:ext cx="0" cy="0"/>
          <a:chOff x="0" y="0"/>
          <a:chExt cx="0" cy="0"/>
        </a:xfrm>
      </p:grpSpPr>
      <p:sp>
        <p:nvSpPr>
          <p:cNvPr id="204" name="Shape 20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205" name="Shape 20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0" name="Shape 210"/>
        <p:cNvGrpSpPr/>
        <p:nvPr/>
      </p:nvGrpSpPr>
      <p:grpSpPr>
        <a:xfrm>
          <a:off x="0" y="0"/>
          <a:ext cx="0" cy="0"/>
          <a:chOff x="0" y="0"/>
          <a:chExt cx="0" cy="0"/>
        </a:xfrm>
      </p:grpSpPr>
      <p:sp>
        <p:nvSpPr>
          <p:cNvPr id="211" name="Shape 211"/>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212" name="Shape 212"/>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218" name="Shape 21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232" name="Shape 232"/>
          <p:cNvSpPr txBox="1"/>
          <p:nvPr>
            <p:ph idx="1" type="body"/>
          </p:nvPr>
        </p:nvSpPr>
        <p:spPr>
          <a:xfrm>
            <a:off x="685800" y="4343400"/>
            <a:ext cx="5486399" cy="4114800"/>
          </a:xfrm>
          <a:prstGeom prst="rect">
            <a:avLst/>
          </a:prstGeom>
        </p:spPr>
        <p:txBody>
          <a:bodyPr anchorCtr="0" anchor="t" bIns="91425" lIns="91425" rIns="91425" tIns="91425">
            <a:noAutofit/>
          </a:bodyPr>
          <a:lstStyle/>
          <a:p>
            <a:pPr rtl="0">
              <a:spcBef>
                <a:spcPts val="0"/>
              </a:spcBef>
              <a:buNone/>
            </a:pPr>
            <a:r>
              <a:rPr lang="en"/>
              <a:t>JAMMA </a:t>
            </a:r>
          </a:p>
          <a:p>
            <a:pPr rtl="0">
              <a:spcBef>
                <a:spcPts val="0"/>
              </a:spcBef>
              <a:buNone/>
            </a:pPr>
            <a:r>
              <a:rPr lang="en"/>
              <a:t>VGA</a:t>
            </a:r>
          </a:p>
          <a:p>
            <a:pPr>
              <a:spcBef>
                <a:spcPts val="0"/>
              </a:spcBef>
              <a:buNone/>
            </a:pPr>
            <a:r>
              <a:rPr lang="en"/>
              <a:t>Nexys 3 - Spartan 6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6" name="Shape 236"/>
        <p:cNvGrpSpPr/>
        <p:nvPr/>
      </p:nvGrpSpPr>
      <p:grpSpPr>
        <a:xfrm>
          <a:off x="0" y="0"/>
          <a:ext cx="0" cy="0"/>
          <a:chOff x="0" y="0"/>
          <a:chExt cx="0" cy="0"/>
        </a:xfrm>
      </p:grpSpPr>
      <p:sp>
        <p:nvSpPr>
          <p:cNvPr id="237" name="Shape 23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238" name="Shape 23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7" name="Shape 247"/>
        <p:cNvGrpSpPr/>
        <p:nvPr/>
      </p:nvGrpSpPr>
      <p:grpSpPr>
        <a:xfrm>
          <a:off x="0" y="0"/>
          <a:ext cx="0" cy="0"/>
          <a:chOff x="0" y="0"/>
          <a:chExt cx="0" cy="0"/>
        </a:xfrm>
      </p:grpSpPr>
      <p:sp>
        <p:nvSpPr>
          <p:cNvPr id="248" name="Shape 24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249" name="Shape 24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4" name="Shape 254"/>
        <p:cNvGrpSpPr/>
        <p:nvPr/>
      </p:nvGrpSpPr>
      <p:grpSpPr>
        <a:xfrm>
          <a:off x="0" y="0"/>
          <a:ext cx="0" cy="0"/>
          <a:chOff x="0" y="0"/>
          <a:chExt cx="0" cy="0"/>
        </a:xfrm>
      </p:grpSpPr>
      <p:sp>
        <p:nvSpPr>
          <p:cNvPr id="255" name="Shape 25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256" name="Shape 25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1" name="Shape 261"/>
        <p:cNvGrpSpPr/>
        <p:nvPr/>
      </p:nvGrpSpPr>
      <p:grpSpPr>
        <a:xfrm>
          <a:off x="0" y="0"/>
          <a:ext cx="0" cy="0"/>
          <a:chOff x="0" y="0"/>
          <a:chExt cx="0" cy="0"/>
        </a:xfrm>
      </p:grpSpPr>
      <p:sp>
        <p:nvSpPr>
          <p:cNvPr id="262" name="Shape 26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263" name="Shape 26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8" name="Shape 278"/>
        <p:cNvGrpSpPr/>
        <p:nvPr/>
      </p:nvGrpSpPr>
      <p:grpSpPr>
        <a:xfrm>
          <a:off x="0" y="0"/>
          <a:ext cx="0" cy="0"/>
          <a:chOff x="0" y="0"/>
          <a:chExt cx="0" cy="0"/>
        </a:xfrm>
      </p:grpSpPr>
      <p:sp>
        <p:nvSpPr>
          <p:cNvPr id="279" name="Shape 27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280" name="Shape 28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109" name="Shape 10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5" name="Shape 285"/>
        <p:cNvGrpSpPr/>
        <p:nvPr/>
      </p:nvGrpSpPr>
      <p:grpSpPr>
        <a:xfrm>
          <a:off x="0" y="0"/>
          <a:ext cx="0" cy="0"/>
          <a:chOff x="0" y="0"/>
          <a:chExt cx="0" cy="0"/>
        </a:xfrm>
      </p:grpSpPr>
      <p:sp>
        <p:nvSpPr>
          <p:cNvPr id="286" name="Shape 28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287" name="Shape 28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293" name="Shape 29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8" name="Shape 298"/>
        <p:cNvGrpSpPr/>
        <p:nvPr/>
      </p:nvGrpSpPr>
      <p:grpSpPr>
        <a:xfrm>
          <a:off x="0" y="0"/>
          <a:ext cx="0" cy="0"/>
          <a:chOff x="0" y="0"/>
          <a:chExt cx="0" cy="0"/>
        </a:xfrm>
      </p:grpSpPr>
      <p:sp>
        <p:nvSpPr>
          <p:cNvPr id="299" name="Shape 29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300" name="Shape 30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4" name="Shape 304"/>
        <p:cNvGrpSpPr/>
        <p:nvPr/>
      </p:nvGrpSpPr>
      <p:grpSpPr>
        <a:xfrm>
          <a:off x="0" y="0"/>
          <a:ext cx="0" cy="0"/>
          <a:chOff x="0" y="0"/>
          <a:chExt cx="0" cy="0"/>
        </a:xfrm>
      </p:grpSpPr>
      <p:sp>
        <p:nvSpPr>
          <p:cNvPr id="305" name="Shape 30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306" name="Shape 30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1" name="Shape 311"/>
        <p:cNvGrpSpPr/>
        <p:nvPr/>
      </p:nvGrpSpPr>
      <p:grpSpPr>
        <a:xfrm>
          <a:off x="0" y="0"/>
          <a:ext cx="0" cy="0"/>
          <a:chOff x="0" y="0"/>
          <a:chExt cx="0" cy="0"/>
        </a:xfrm>
      </p:grpSpPr>
      <p:sp>
        <p:nvSpPr>
          <p:cNvPr id="312" name="Shape 31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313" name="Shape 31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7" name="Shape 317"/>
        <p:cNvGrpSpPr/>
        <p:nvPr/>
      </p:nvGrpSpPr>
      <p:grpSpPr>
        <a:xfrm>
          <a:off x="0" y="0"/>
          <a:ext cx="0" cy="0"/>
          <a:chOff x="0" y="0"/>
          <a:chExt cx="0" cy="0"/>
        </a:xfrm>
      </p:grpSpPr>
      <p:sp>
        <p:nvSpPr>
          <p:cNvPr id="318" name="Shape 31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319" name="Shape 31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4" name="Shape 324"/>
        <p:cNvGrpSpPr/>
        <p:nvPr/>
      </p:nvGrpSpPr>
      <p:grpSpPr>
        <a:xfrm>
          <a:off x="0" y="0"/>
          <a:ext cx="0" cy="0"/>
          <a:chOff x="0" y="0"/>
          <a:chExt cx="0" cy="0"/>
        </a:xfrm>
      </p:grpSpPr>
      <p:sp>
        <p:nvSpPr>
          <p:cNvPr id="325" name="Shape 32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326" name="Shape 32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JAMMA </a:t>
            </a:r>
          </a:p>
          <a:p>
            <a:pPr lvl="0" rtl="0">
              <a:spcBef>
                <a:spcPts val="0"/>
              </a:spcBef>
              <a:buNone/>
            </a:pPr>
            <a:r>
              <a:rPr lang="en"/>
              <a:t>VGA</a:t>
            </a:r>
          </a:p>
          <a:p>
            <a:pPr lvl="0" rtl="0">
              <a:spcBef>
                <a:spcPts val="0"/>
              </a:spcBef>
              <a:buNone/>
            </a:pPr>
            <a:r>
              <a:rPr lang="en"/>
              <a:t>Nexys 3 - Spartan 6 </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1" name="Shape 331"/>
        <p:cNvGrpSpPr/>
        <p:nvPr/>
      </p:nvGrpSpPr>
      <p:grpSpPr>
        <a:xfrm>
          <a:off x="0" y="0"/>
          <a:ext cx="0" cy="0"/>
          <a:chOff x="0" y="0"/>
          <a:chExt cx="0" cy="0"/>
        </a:xfrm>
      </p:grpSpPr>
      <p:sp>
        <p:nvSpPr>
          <p:cNvPr id="332" name="Shape 33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333" name="Shape 33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2" name="Shape 112"/>
        <p:cNvGrpSpPr/>
        <p:nvPr/>
      </p:nvGrpSpPr>
      <p:grpSpPr>
        <a:xfrm>
          <a:off x="0" y="0"/>
          <a:ext cx="0" cy="0"/>
          <a:chOff x="0" y="0"/>
          <a:chExt cx="0" cy="0"/>
        </a:xfrm>
      </p:grpSpPr>
      <p:sp>
        <p:nvSpPr>
          <p:cNvPr id="113" name="Shape 11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114" name="Shape 114"/>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
              <a:t>We want to recreate the game system to emulate the gaming experience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122" name="Shape 122"/>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0" marL="457200" rtl="0">
              <a:lnSpc>
                <a:spcPct val="200000"/>
              </a:lnSpc>
              <a:spcBef>
                <a:spcPts val="0"/>
              </a:spcBef>
              <a:buClr>
                <a:srgbClr val="000000"/>
              </a:buClr>
              <a:buSzPct val="100000"/>
              <a:buFont typeface="Muli"/>
              <a:buAutoNum type="arabicPeriod"/>
            </a:pPr>
            <a:r>
              <a:rPr b="1" lang="en" sz="1200">
                <a:latin typeface="Muli"/>
                <a:ea typeface="Muli"/>
                <a:cs typeface="Muli"/>
                <a:sym typeface="Muli"/>
              </a:rPr>
              <a:t>Challenging: We wanted a challenging project where we develop our skills</a:t>
            </a:r>
          </a:p>
          <a:p>
            <a:pPr indent="-304800" lvl="0" marL="457200" rtl="0">
              <a:lnSpc>
                <a:spcPct val="200000"/>
              </a:lnSpc>
              <a:spcBef>
                <a:spcPts val="0"/>
              </a:spcBef>
              <a:buClr>
                <a:srgbClr val="000000"/>
              </a:buClr>
              <a:buSzPct val="100000"/>
              <a:buFont typeface="Muli"/>
              <a:buAutoNum type="arabicPeriod"/>
            </a:pPr>
            <a:r>
              <a:rPr b="1" lang="en" sz="1200">
                <a:latin typeface="Muli"/>
                <a:ea typeface="Muli"/>
                <a:cs typeface="Muli"/>
                <a:sym typeface="Muli"/>
              </a:rPr>
              <a:t>Modular: Work on the most basic </a:t>
            </a:r>
          </a:p>
          <a:p>
            <a:pPr indent="-304800" lvl="0" marL="457200">
              <a:lnSpc>
                <a:spcPct val="200000"/>
              </a:lnSpc>
              <a:spcBef>
                <a:spcPts val="0"/>
              </a:spcBef>
              <a:buClr>
                <a:srgbClr val="000000"/>
              </a:buClr>
              <a:buSzPct val="100000"/>
              <a:buFont typeface="Muli"/>
              <a:buAutoNum type="arabicPeriod"/>
            </a:pPr>
            <a:r>
              <a:rPr b="1" lang="en" sz="1200">
                <a:latin typeface="Muli"/>
                <a:ea typeface="Muli"/>
                <a:cs typeface="Muli"/>
                <a:sym typeface="Muli"/>
              </a:rPr>
              <a:t>Expandability: There are so many combos and so many different characters and maps that we would’ve been able to keep adding things until we complete everything.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128" name="Shape 12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146" name="Shape 14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
              <a:t>“As yall can see, our diagram has changed. We are no longer using the Playstation controllers. Instead we connect the Jamma board to the FPGA. And then the FPGA outputs to the VGA display.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155" name="Shape 155"/>
          <p:cNvSpPr txBox="1"/>
          <p:nvPr>
            <p:ph idx="1" type="body"/>
          </p:nvPr>
        </p:nvSpPr>
        <p:spPr>
          <a:xfrm>
            <a:off x="685800" y="4343400"/>
            <a:ext cx="5486399" cy="4114800"/>
          </a:xfrm>
          <a:prstGeom prst="rect">
            <a:avLst/>
          </a:prstGeom>
        </p:spPr>
        <p:txBody>
          <a:bodyPr anchorCtr="0" anchor="t" bIns="91425" lIns="91425" rIns="91425" tIns="91425">
            <a:noAutofit/>
          </a:bodyPr>
          <a:lstStyle/>
          <a:p>
            <a:pPr rtl="0">
              <a:spcBef>
                <a:spcPts val="0"/>
              </a:spcBef>
              <a:buNone/>
            </a:pPr>
            <a:r>
              <a:rPr lang="en"/>
              <a:t>Beneath all of the illustrations and animations, Ken and Ryu are just Finite State Machines. So each character is a finite state machine and every move they can do is also a finite state machine that cycles through different images. Depending on the move and character we request a particular part of the image from memory.  </a:t>
            </a:r>
          </a:p>
          <a:p>
            <a:pPr>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169" name="Shape 16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Ken - 194 KB </a:t>
            </a:r>
          </a:p>
          <a:p>
            <a:pPr lvl="0" rtl="0">
              <a:spcBef>
                <a:spcPts val="0"/>
              </a:spcBef>
              <a:buNone/>
            </a:pPr>
            <a:r>
              <a:rPr lang="en"/>
              <a:t>Ryu - 198 KB</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w="9525">
            <a:solidFill>
              <a:srgbClr val="000000"/>
            </a:solidFill>
            <a:prstDash val="solid"/>
            <a:round/>
            <a:headEnd len="med" w="med" type="none"/>
            <a:tailEnd len="med" w="med" type="none"/>
          </a:ln>
        </p:spPr>
      </p:sp>
      <p:sp>
        <p:nvSpPr>
          <p:cNvPr id="183" name="Shape 18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Ken - 194 KB </a:t>
            </a:r>
          </a:p>
          <a:p>
            <a:pPr lvl="0" rtl="0">
              <a:spcBef>
                <a:spcPts val="0"/>
              </a:spcBef>
              <a:buNone/>
            </a:pPr>
            <a:r>
              <a:rPr lang="en"/>
              <a:t>Ryu - 198 KB</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0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05.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0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0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0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0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0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0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0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p:spTree>
      <p:nvGrpSpPr>
        <p:cNvPr id="7" name="Shape 7"/>
        <p:cNvGrpSpPr/>
        <p:nvPr/>
      </p:nvGrpSpPr>
      <p:grpSpPr>
        <a:xfrm>
          <a:off x="0" y="0"/>
          <a:ext cx="0" cy="0"/>
          <a:chOff x="0" y="0"/>
          <a:chExt cx="0" cy="0"/>
        </a:xfrm>
      </p:grpSpPr>
      <p:pic>
        <p:nvPicPr>
          <p:cNvPr id="8" name="Shape 8"/>
          <p:cNvPicPr preferRelativeResize="0"/>
          <p:nvPr/>
        </p:nvPicPr>
        <p:blipFill>
          <a:blip r:embed="rId2">
            <a:alphaModFix amt="50000"/>
          </a:blip>
          <a:stretch>
            <a:fillRect/>
          </a:stretch>
        </p:blipFill>
        <p:spPr>
          <a:xfrm>
            <a:off x="0" y="0"/>
            <a:ext cx="9144000" cy="5143500"/>
          </a:xfrm>
          <a:prstGeom prst="rect">
            <a:avLst/>
          </a:prstGeom>
          <a:noFill/>
          <a:ln>
            <a:noFill/>
          </a:ln>
        </p:spPr>
      </p:pic>
      <p:sp>
        <p:nvSpPr>
          <p:cNvPr id="9" name="Shape 9"/>
          <p:cNvSpPr/>
          <p:nvPr/>
        </p:nvSpPr>
        <p:spPr>
          <a:xfrm>
            <a:off x="2748000" y="747750"/>
            <a:ext cx="3647999" cy="3647999"/>
          </a:xfrm>
          <a:prstGeom prst="ellipse">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10" name="Shape 10"/>
          <p:cNvSpPr txBox="1"/>
          <p:nvPr>
            <p:ph type="title"/>
          </p:nvPr>
        </p:nvSpPr>
        <p:spPr>
          <a:xfrm>
            <a:off x="2747950" y="747775"/>
            <a:ext cx="3647999" cy="3647999"/>
          </a:xfrm>
          <a:prstGeom prst="rect">
            <a:avLst/>
          </a:prstGeom>
        </p:spPr>
        <p:txBody>
          <a:bodyPr anchorCtr="0" anchor="ctr" bIns="91425" lIns="91425" rIns="91425" tIns="91425"/>
          <a:lstStyle>
            <a:lvl1pPr rtl="0" algn="ctr">
              <a:spcBef>
                <a:spcPts val="0"/>
              </a:spcBef>
              <a:buNone/>
              <a:defRPr sz="2400"/>
            </a:lvl1pPr>
            <a:lvl2pPr rtl="0">
              <a:spcBef>
                <a:spcPts val="0"/>
              </a:spcBef>
              <a:buNone/>
              <a:defRPr sz="2400"/>
            </a:lvl2pPr>
            <a:lvl3pPr rtl="0">
              <a:spcBef>
                <a:spcPts val="0"/>
              </a:spcBef>
              <a:buNone/>
              <a:defRPr sz="2400"/>
            </a:lvl3pPr>
            <a:lvl4pPr rtl="0">
              <a:spcBef>
                <a:spcPts val="0"/>
              </a:spcBef>
              <a:buNone/>
              <a:defRPr sz="2400"/>
            </a:lvl4pPr>
            <a:lvl5pPr rtl="0">
              <a:spcBef>
                <a:spcPts val="0"/>
              </a:spcBef>
              <a:buNone/>
              <a:defRPr sz="2400"/>
            </a:lvl5pPr>
            <a:lvl6pPr rtl="0">
              <a:spcBef>
                <a:spcPts val="0"/>
              </a:spcBef>
              <a:buNone/>
              <a:defRPr sz="2400"/>
            </a:lvl6pPr>
            <a:lvl7pPr rtl="0">
              <a:spcBef>
                <a:spcPts val="0"/>
              </a:spcBef>
              <a:buNone/>
              <a:defRPr sz="2400"/>
            </a:lvl7pPr>
            <a:lvl8pPr rtl="0">
              <a:spcBef>
                <a:spcPts val="0"/>
              </a:spcBef>
              <a:buNone/>
              <a:defRPr sz="2400"/>
            </a:lvl8pPr>
            <a:lvl9pPr rtl="0">
              <a:spcBef>
                <a:spcPts val="0"/>
              </a:spcBef>
              <a:buNone/>
              <a:defRPr sz="24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bg>
      <p:bgPr>
        <a:solidFill>
          <a:srgbClr val="FFFFFF"/>
        </a:solidFill>
      </p:bgPr>
    </p:bg>
    <p:spTree>
      <p:nvGrpSpPr>
        <p:cNvPr id="50" name="Shape 5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p:spTree>
      <p:nvGrpSpPr>
        <p:cNvPr id="54" name="Shape 54"/>
        <p:cNvGrpSpPr/>
        <p:nvPr/>
      </p:nvGrpSpPr>
      <p:grpSpPr>
        <a:xfrm>
          <a:off x="0" y="0"/>
          <a:ext cx="0" cy="0"/>
          <a:chOff x="0" y="0"/>
          <a:chExt cx="0" cy="0"/>
        </a:xfrm>
      </p:grpSpPr>
      <p:pic>
        <p:nvPicPr>
          <p:cNvPr id="55" name="Shape 55"/>
          <p:cNvPicPr preferRelativeResize="0"/>
          <p:nvPr/>
        </p:nvPicPr>
        <p:blipFill>
          <a:blip r:embed="rId2">
            <a:alphaModFix amt="50000"/>
          </a:blip>
          <a:stretch>
            <a:fillRect/>
          </a:stretch>
        </p:blipFill>
        <p:spPr>
          <a:xfrm>
            <a:off x="0" y="0"/>
            <a:ext cx="9144000" cy="5143500"/>
          </a:xfrm>
          <a:prstGeom prst="rect">
            <a:avLst/>
          </a:prstGeom>
          <a:noFill/>
          <a:ln>
            <a:noFill/>
          </a:ln>
        </p:spPr>
      </p:pic>
      <p:sp>
        <p:nvSpPr>
          <p:cNvPr id="56" name="Shape 56"/>
          <p:cNvSpPr/>
          <p:nvPr/>
        </p:nvSpPr>
        <p:spPr>
          <a:xfrm>
            <a:off x="2748000" y="747750"/>
            <a:ext cx="3647999" cy="3647999"/>
          </a:xfrm>
          <a:prstGeom prst="ellipse">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57" name="Shape 57"/>
          <p:cNvSpPr txBox="1"/>
          <p:nvPr>
            <p:ph type="title"/>
          </p:nvPr>
        </p:nvSpPr>
        <p:spPr>
          <a:xfrm>
            <a:off x="2747950" y="747775"/>
            <a:ext cx="3647999" cy="3647999"/>
          </a:xfrm>
          <a:prstGeom prst="rect">
            <a:avLst/>
          </a:prstGeom>
        </p:spPr>
        <p:txBody>
          <a:bodyPr anchorCtr="0" anchor="ctr" bIns="91425" lIns="91425" rIns="91425" tIns="91425"/>
          <a:lstStyle>
            <a:lvl1pPr rtl="0" algn="ctr">
              <a:spcBef>
                <a:spcPts val="0"/>
              </a:spcBef>
              <a:buNone/>
              <a:defRPr sz="2400"/>
            </a:lvl1pPr>
            <a:lvl2pPr rtl="0">
              <a:spcBef>
                <a:spcPts val="0"/>
              </a:spcBef>
              <a:buNone/>
              <a:defRPr sz="2400"/>
            </a:lvl2pPr>
            <a:lvl3pPr rtl="0">
              <a:spcBef>
                <a:spcPts val="0"/>
              </a:spcBef>
              <a:buNone/>
              <a:defRPr sz="2400"/>
            </a:lvl3pPr>
            <a:lvl4pPr rtl="0">
              <a:spcBef>
                <a:spcPts val="0"/>
              </a:spcBef>
              <a:buNone/>
              <a:defRPr sz="2400"/>
            </a:lvl4pPr>
            <a:lvl5pPr rtl="0">
              <a:spcBef>
                <a:spcPts val="0"/>
              </a:spcBef>
              <a:buNone/>
              <a:defRPr sz="2400"/>
            </a:lvl5pPr>
            <a:lvl6pPr rtl="0">
              <a:spcBef>
                <a:spcPts val="0"/>
              </a:spcBef>
              <a:buNone/>
              <a:defRPr sz="2400"/>
            </a:lvl6pPr>
            <a:lvl7pPr rtl="0">
              <a:spcBef>
                <a:spcPts val="0"/>
              </a:spcBef>
              <a:buNone/>
              <a:defRPr sz="2400"/>
            </a:lvl7pPr>
            <a:lvl8pPr rtl="0">
              <a:spcBef>
                <a:spcPts val="0"/>
              </a:spcBef>
              <a:buNone/>
              <a:defRPr sz="2400"/>
            </a:lvl8pPr>
            <a:lvl9pPr rtl="0">
              <a:spcBef>
                <a:spcPts val="0"/>
              </a:spcBef>
              <a:buNone/>
              <a:defRPr sz="24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ubtitle">
    <p:spTree>
      <p:nvGrpSpPr>
        <p:cNvPr id="58" name="Shape 58"/>
        <p:cNvGrpSpPr/>
        <p:nvPr/>
      </p:nvGrpSpPr>
      <p:grpSpPr>
        <a:xfrm>
          <a:off x="0" y="0"/>
          <a:ext cx="0" cy="0"/>
          <a:chOff x="0" y="0"/>
          <a:chExt cx="0" cy="0"/>
        </a:xfrm>
      </p:grpSpPr>
      <p:pic>
        <p:nvPicPr>
          <p:cNvPr id="59" name="Shape 59"/>
          <p:cNvPicPr preferRelativeResize="0"/>
          <p:nvPr/>
        </p:nvPicPr>
        <p:blipFill>
          <a:blip r:embed="rId2">
            <a:alphaModFix amt="50000"/>
          </a:blip>
          <a:stretch>
            <a:fillRect/>
          </a:stretch>
        </p:blipFill>
        <p:spPr>
          <a:xfrm>
            <a:off x="0" y="0"/>
            <a:ext cx="9144000" cy="5143500"/>
          </a:xfrm>
          <a:prstGeom prst="rect">
            <a:avLst/>
          </a:prstGeom>
          <a:noFill/>
          <a:ln>
            <a:noFill/>
          </a:ln>
        </p:spPr>
      </p:pic>
      <p:sp>
        <p:nvSpPr>
          <p:cNvPr id="60" name="Shape 60"/>
          <p:cNvSpPr/>
          <p:nvPr/>
        </p:nvSpPr>
        <p:spPr>
          <a:xfrm>
            <a:off x="2525575" y="525325"/>
            <a:ext cx="4092900" cy="4092900"/>
          </a:xfrm>
          <a:prstGeom prst="diamond">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61" name="Shape 61"/>
          <p:cNvSpPr txBox="1"/>
          <p:nvPr>
            <p:ph idx="1" type="subTitle"/>
          </p:nvPr>
        </p:nvSpPr>
        <p:spPr>
          <a:xfrm>
            <a:off x="3009350" y="2573875"/>
            <a:ext cx="3086700" cy="2044500"/>
          </a:xfrm>
          <a:prstGeom prst="rect">
            <a:avLst/>
          </a:prstGeom>
          <a:noFill/>
        </p:spPr>
        <p:txBody>
          <a:bodyPr anchorCtr="0" anchor="t" bIns="91425" lIns="91425" rIns="91425" tIns="91425"/>
          <a:lstStyle>
            <a:lvl1pPr rtl="0" algn="ctr">
              <a:spcBef>
                <a:spcPts val="0"/>
              </a:spcBef>
              <a:buClr>
                <a:srgbClr val="FFFFFF"/>
              </a:buClr>
              <a:buFont typeface="Muli"/>
              <a:buNone/>
              <a:defRPr>
                <a:solidFill>
                  <a:srgbClr val="FFFFFF"/>
                </a:solidFill>
                <a:latin typeface="Muli"/>
                <a:ea typeface="Muli"/>
                <a:cs typeface="Muli"/>
                <a:sym typeface="Muli"/>
              </a:defRPr>
            </a:lvl1pPr>
            <a:lvl2pPr rtl="0" algn="ctr">
              <a:spcBef>
                <a:spcPts val="0"/>
              </a:spcBef>
              <a:buClr>
                <a:srgbClr val="FFFFFF"/>
              </a:buClr>
              <a:buFont typeface="Muli"/>
              <a:buNone/>
              <a:defRPr>
                <a:solidFill>
                  <a:srgbClr val="FFFFFF"/>
                </a:solidFill>
                <a:latin typeface="Muli"/>
                <a:ea typeface="Muli"/>
                <a:cs typeface="Muli"/>
                <a:sym typeface="Muli"/>
              </a:defRPr>
            </a:lvl2pPr>
            <a:lvl3pPr rtl="0" algn="ctr">
              <a:spcBef>
                <a:spcPts val="0"/>
              </a:spcBef>
              <a:buClr>
                <a:srgbClr val="FFFFFF"/>
              </a:buClr>
              <a:buFont typeface="Muli"/>
              <a:buNone/>
              <a:defRPr>
                <a:solidFill>
                  <a:srgbClr val="FFFFFF"/>
                </a:solidFill>
                <a:latin typeface="Muli"/>
                <a:ea typeface="Muli"/>
                <a:cs typeface="Muli"/>
                <a:sym typeface="Muli"/>
              </a:defRPr>
            </a:lvl3pPr>
            <a:lvl4pPr rtl="0" algn="ctr">
              <a:spcBef>
                <a:spcPts val="0"/>
              </a:spcBef>
              <a:buClr>
                <a:srgbClr val="FFFFFF"/>
              </a:buClr>
              <a:buFont typeface="Muli"/>
              <a:buNone/>
              <a:defRPr>
                <a:solidFill>
                  <a:srgbClr val="FFFFFF"/>
                </a:solidFill>
                <a:latin typeface="Muli"/>
                <a:ea typeface="Muli"/>
                <a:cs typeface="Muli"/>
                <a:sym typeface="Muli"/>
              </a:defRPr>
            </a:lvl4pPr>
            <a:lvl5pPr rtl="0" algn="ctr">
              <a:spcBef>
                <a:spcPts val="0"/>
              </a:spcBef>
              <a:buClr>
                <a:srgbClr val="FFFFFF"/>
              </a:buClr>
              <a:buFont typeface="Muli"/>
              <a:buNone/>
              <a:defRPr>
                <a:solidFill>
                  <a:srgbClr val="FFFFFF"/>
                </a:solidFill>
                <a:latin typeface="Muli"/>
                <a:ea typeface="Muli"/>
                <a:cs typeface="Muli"/>
                <a:sym typeface="Muli"/>
              </a:defRPr>
            </a:lvl5pPr>
            <a:lvl6pPr rtl="0" algn="ctr">
              <a:spcBef>
                <a:spcPts val="0"/>
              </a:spcBef>
              <a:buClr>
                <a:srgbClr val="FFFFFF"/>
              </a:buClr>
              <a:buFont typeface="Muli"/>
              <a:buNone/>
              <a:defRPr>
                <a:solidFill>
                  <a:srgbClr val="FFFFFF"/>
                </a:solidFill>
                <a:latin typeface="Muli"/>
                <a:ea typeface="Muli"/>
                <a:cs typeface="Muli"/>
                <a:sym typeface="Muli"/>
              </a:defRPr>
            </a:lvl6pPr>
            <a:lvl7pPr rtl="0" algn="ctr">
              <a:spcBef>
                <a:spcPts val="0"/>
              </a:spcBef>
              <a:buClr>
                <a:srgbClr val="FFFFFF"/>
              </a:buClr>
              <a:buFont typeface="Muli"/>
              <a:buNone/>
              <a:defRPr>
                <a:solidFill>
                  <a:srgbClr val="FFFFFF"/>
                </a:solidFill>
                <a:latin typeface="Muli"/>
                <a:ea typeface="Muli"/>
                <a:cs typeface="Muli"/>
                <a:sym typeface="Muli"/>
              </a:defRPr>
            </a:lvl7pPr>
            <a:lvl8pPr rtl="0" algn="ctr">
              <a:spcBef>
                <a:spcPts val="0"/>
              </a:spcBef>
              <a:buClr>
                <a:srgbClr val="FFFFFF"/>
              </a:buClr>
              <a:buFont typeface="Muli"/>
              <a:buNone/>
              <a:defRPr>
                <a:solidFill>
                  <a:srgbClr val="FFFFFF"/>
                </a:solidFill>
                <a:latin typeface="Muli"/>
                <a:ea typeface="Muli"/>
                <a:cs typeface="Muli"/>
                <a:sym typeface="Muli"/>
              </a:defRPr>
            </a:lvl8pPr>
            <a:lvl9pPr rtl="0" algn="ctr">
              <a:spcBef>
                <a:spcPts val="0"/>
              </a:spcBef>
              <a:buClr>
                <a:srgbClr val="FFFFFF"/>
              </a:buClr>
              <a:buFont typeface="Muli"/>
              <a:buNone/>
              <a:defRPr>
                <a:solidFill>
                  <a:srgbClr val="FFFFFF"/>
                </a:solidFill>
                <a:latin typeface="Muli"/>
                <a:ea typeface="Muli"/>
                <a:cs typeface="Muli"/>
                <a:sym typeface="Muli"/>
              </a:defRPr>
            </a:lvl9pPr>
          </a:lstStyle>
          <a:p/>
        </p:txBody>
      </p:sp>
      <p:sp>
        <p:nvSpPr>
          <p:cNvPr id="62" name="Shape 62"/>
          <p:cNvSpPr txBox="1"/>
          <p:nvPr>
            <p:ph type="title"/>
          </p:nvPr>
        </p:nvSpPr>
        <p:spPr>
          <a:xfrm>
            <a:off x="3048000" y="529375"/>
            <a:ext cx="3048000" cy="2044500"/>
          </a:xfrm>
          <a:prstGeom prst="rect">
            <a:avLst/>
          </a:prstGeom>
          <a:noFill/>
          <a:ln>
            <a:noFill/>
          </a:ln>
        </p:spPr>
        <p:txBody>
          <a:bodyPr anchorCtr="0" anchor="b" bIns="91425" lIns="91425" rIns="91425" tIns="91425"/>
          <a:lstStyle>
            <a:lvl1pPr rtl="0" algn="ctr">
              <a:spcBef>
                <a:spcPts val="0"/>
              </a:spcBef>
              <a:buNone/>
              <a:defRPr sz="2400"/>
            </a:lvl1pPr>
            <a:lvl2pPr rtl="0">
              <a:spcBef>
                <a:spcPts val="0"/>
              </a:spcBef>
              <a:buNone/>
              <a:defRPr sz="2400"/>
            </a:lvl2pPr>
            <a:lvl3pPr rtl="0">
              <a:spcBef>
                <a:spcPts val="0"/>
              </a:spcBef>
              <a:buNone/>
              <a:defRPr sz="2400"/>
            </a:lvl3pPr>
            <a:lvl4pPr rtl="0">
              <a:spcBef>
                <a:spcPts val="0"/>
              </a:spcBef>
              <a:buNone/>
              <a:defRPr sz="2400"/>
            </a:lvl4pPr>
            <a:lvl5pPr rtl="0">
              <a:spcBef>
                <a:spcPts val="0"/>
              </a:spcBef>
              <a:buNone/>
              <a:defRPr sz="2400"/>
            </a:lvl5pPr>
            <a:lvl6pPr rtl="0">
              <a:spcBef>
                <a:spcPts val="0"/>
              </a:spcBef>
              <a:buNone/>
              <a:defRPr sz="2400"/>
            </a:lvl6pPr>
            <a:lvl7pPr rtl="0">
              <a:spcBef>
                <a:spcPts val="0"/>
              </a:spcBef>
              <a:buNone/>
              <a:defRPr sz="2400"/>
            </a:lvl7pPr>
            <a:lvl8pPr rtl="0">
              <a:spcBef>
                <a:spcPts val="0"/>
              </a:spcBef>
              <a:buNone/>
              <a:defRPr sz="2400"/>
            </a:lvl8pPr>
            <a:lvl9pPr rtl="0">
              <a:spcBef>
                <a:spcPts val="0"/>
              </a:spcBef>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Quote">
    <p:spTree>
      <p:nvGrpSpPr>
        <p:cNvPr id="63" name="Shape 63"/>
        <p:cNvGrpSpPr/>
        <p:nvPr/>
      </p:nvGrpSpPr>
      <p:grpSpPr>
        <a:xfrm>
          <a:off x="0" y="0"/>
          <a:ext cx="0" cy="0"/>
          <a:chOff x="0" y="0"/>
          <a:chExt cx="0" cy="0"/>
        </a:xfrm>
      </p:grpSpPr>
      <p:pic>
        <p:nvPicPr>
          <p:cNvPr id="64" name="Shape 64"/>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65" name="Shape 65"/>
          <p:cNvSpPr/>
          <p:nvPr/>
        </p:nvSpPr>
        <p:spPr>
          <a:xfrm>
            <a:off x="150" y="1790100"/>
            <a:ext cx="9144000" cy="15632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66" name="Shape 66"/>
          <p:cNvSpPr txBox="1"/>
          <p:nvPr>
            <p:ph idx="1" type="body"/>
          </p:nvPr>
        </p:nvSpPr>
        <p:spPr>
          <a:xfrm>
            <a:off x="1964225" y="2161800"/>
            <a:ext cx="5215499" cy="819899"/>
          </a:xfrm>
          <a:prstGeom prst="rect">
            <a:avLst/>
          </a:prstGeom>
        </p:spPr>
        <p:txBody>
          <a:bodyPr anchorCtr="0" anchor="ctr" bIns="91425" lIns="91425" rIns="91425" tIns="91425"/>
          <a:lstStyle>
            <a:lvl1pPr rtl="0" algn="ctr">
              <a:spcBef>
                <a:spcPts val="0"/>
              </a:spcBef>
              <a:buClr>
                <a:srgbClr val="FFFFFF"/>
              </a:buClr>
              <a:buSzPct val="100000"/>
              <a:buFont typeface="Georgia"/>
              <a:defRPr i="1" sz="1600">
                <a:solidFill>
                  <a:srgbClr val="FFFFFF"/>
                </a:solidFill>
                <a:latin typeface="Georgia"/>
                <a:ea typeface="Georgia"/>
                <a:cs typeface="Georgia"/>
                <a:sym typeface="Georgia"/>
              </a:defRPr>
            </a:lvl1pPr>
            <a:lvl2pPr rtl="0" algn="ctr">
              <a:spcBef>
                <a:spcPts val="0"/>
              </a:spcBef>
              <a:buClr>
                <a:srgbClr val="FFFFFF"/>
              </a:buClr>
              <a:buSzPct val="100000"/>
              <a:buFont typeface="Georgia"/>
              <a:defRPr i="1" sz="1600">
                <a:solidFill>
                  <a:srgbClr val="FFFFFF"/>
                </a:solidFill>
                <a:latin typeface="Georgia"/>
                <a:ea typeface="Georgia"/>
                <a:cs typeface="Georgia"/>
                <a:sym typeface="Georgia"/>
              </a:defRPr>
            </a:lvl2pPr>
            <a:lvl3pPr rtl="0" algn="ctr">
              <a:spcBef>
                <a:spcPts val="0"/>
              </a:spcBef>
              <a:buClr>
                <a:srgbClr val="FFFFFF"/>
              </a:buClr>
              <a:buSzPct val="100000"/>
              <a:buFont typeface="Georgia"/>
              <a:defRPr i="1" sz="1600">
                <a:solidFill>
                  <a:srgbClr val="FFFFFF"/>
                </a:solidFill>
                <a:latin typeface="Georgia"/>
                <a:ea typeface="Georgia"/>
                <a:cs typeface="Georgia"/>
                <a:sym typeface="Georgia"/>
              </a:defRPr>
            </a:lvl3pPr>
            <a:lvl4pPr rtl="0" algn="ctr">
              <a:spcBef>
                <a:spcPts val="0"/>
              </a:spcBef>
              <a:buClr>
                <a:srgbClr val="FFFFFF"/>
              </a:buClr>
              <a:buSzPct val="100000"/>
              <a:buFont typeface="Georgia"/>
              <a:defRPr i="1" sz="1600">
                <a:solidFill>
                  <a:srgbClr val="FFFFFF"/>
                </a:solidFill>
                <a:latin typeface="Georgia"/>
                <a:ea typeface="Georgia"/>
                <a:cs typeface="Georgia"/>
                <a:sym typeface="Georgia"/>
              </a:defRPr>
            </a:lvl4pPr>
            <a:lvl5pPr rtl="0" algn="ctr">
              <a:spcBef>
                <a:spcPts val="0"/>
              </a:spcBef>
              <a:buClr>
                <a:srgbClr val="FFFFFF"/>
              </a:buClr>
              <a:buSzPct val="100000"/>
              <a:buFont typeface="Georgia"/>
              <a:defRPr i="1" sz="1600">
                <a:solidFill>
                  <a:srgbClr val="FFFFFF"/>
                </a:solidFill>
                <a:latin typeface="Georgia"/>
                <a:ea typeface="Georgia"/>
                <a:cs typeface="Georgia"/>
                <a:sym typeface="Georgia"/>
              </a:defRPr>
            </a:lvl5pPr>
            <a:lvl6pPr rtl="0" algn="ctr">
              <a:spcBef>
                <a:spcPts val="0"/>
              </a:spcBef>
              <a:buClr>
                <a:srgbClr val="FFFFFF"/>
              </a:buClr>
              <a:buSzPct val="100000"/>
              <a:buFont typeface="Georgia"/>
              <a:defRPr i="1" sz="1600">
                <a:solidFill>
                  <a:srgbClr val="FFFFFF"/>
                </a:solidFill>
                <a:latin typeface="Georgia"/>
                <a:ea typeface="Georgia"/>
                <a:cs typeface="Georgia"/>
                <a:sym typeface="Georgia"/>
              </a:defRPr>
            </a:lvl6pPr>
            <a:lvl7pPr rtl="0" algn="ctr">
              <a:spcBef>
                <a:spcPts val="0"/>
              </a:spcBef>
              <a:buClr>
                <a:srgbClr val="FFFFFF"/>
              </a:buClr>
              <a:buSzPct val="100000"/>
              <a:buFont typeface="Georgia"/>
              <a:defRPr i="1" sz="1600">
                <a:solidFill>
                  <a:srgbClr val="FFFFFF"/>
                </a:solidFill>
                <a:latin typeface="Georgia"/>
                <a:ea typeface="Georgia"/>
                <a:cs typeface="Georgia"/>
                <a:sym typeface="Georgia"/>
              </a:defRPr>
            </a:lvl7pPr>
            <a:lvl8pPr rtl="0" algn="ctr">
              <a:spcBef>
                <a:spcPts val="0"/>
              </a:spcBef>
              <a:buClr>
                <a:srgbClr val="FFFFFF"/>
              </a:buClr>
              <a:buSzPct val="100000"/>
              <a:buFont typeface="Georgia"/>
              <a:defRPr i="1" sz="1600">
                <a:solidFill>
                  <a:srgbClr val="FFFFFF"/>
                </a:solidFill>
                <a:latin typeface="Georgia"/>
                <a:ea typeface="Georgia"/>
                <a:cs typeface="Georgia"/>
                <a:sym typeface="Georgia"/>
              </a:defRPr>
            </a:lvl8pPr>
            <a:lvl9pPr rtl="0" algn="ctr">
              <a:spcBef>
                <a:spcPts val="0"/>
              </a:spcBef>
              <a:buClr>
                <a:srgbClr val="FFFFFF"/>
              </a:buClr>
              <a:buSzPct val="100000"/>
              <a:buFont typeface="Georgia"/>
              <a:defRPr i="1" sz="1600">
                <a:solidFill>
                  <a:srgbClr val="FFFFFF"/>
                </a:solidFill>
                <a:latin typeface="Georgia"/>
                <a:ea typeface="Georgia"/>
                <a:cs typeface="Georgia"/>
                <a:sym typeface="Georgia"/>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 1 column">
    <p:bg>
      <p:bgPr>
        <a:solidFill>
          <a:srgbClr val="FFFFFF"/>
        </a:solidFill>
      </p:bgPr>
    </p:bg>
    <p:spTree>
      <p:nvGrpSpPr>
        <p:cNvPr id="67" name="Shape 67"/>
        <p:cNvGrpSpPr/>
        <p:nvPr/>
      </p:nvGrpSpPr>
      <p:grpSpPr>
        <a:xfrm>
          <a:off x="0" y="0"/>
          <a:ext cx="0" cy="0"/>
          <a:chOff x="0" y="0"/>
          <a:chExt cx="0" cy="0"/>
        </a:xfrm>
      </p:grpSpPr>
      <p:pic>
        <p:nvPicPr>
          <p:cNvPr id="68" name="Shape 68"/>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69" name="Shape 69"/>
          <p:cNvSpPr/>
          <p:nvPr/>
        </p:nvSpPr>
        <p:spPr>
          <a:xfrm>
            <a:off x="2380350" y="0"/>
            <a:ext cx="6763800" cy="51434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70" name="Shape 70"/>
          <p:cNvSpPr txBox="1"/>
          <p:nvPr>
            <p:ph type="title"/>
          </p:nvPr>
        </p:nvSpPr>
        <p:spPr>
          <a:xfrm>
            <a:off x="2902775" y="302375"/>
            <a:ext cx="5718600" cy="503099"/>
          </a:xfrm>
          <a:prstGeom prst="rect">
            <a:avLst/>
          </a:prstGeom>
        </p:spPr>
        <p:txBody>
          <a:bodyPr anchorCtr="0" anchor="t" bIns="91425" lIns="91425" rIns="91425" tIns="91425"/>
          <a:lstStyle>
            <a:lvl1pPr rtl="0">
              <a:spcBef>
                <a:spcPts val="0"/>
              </a:spcBef>
              <a:buNone/>
              <a:defRPr b="1" sz="1800">
                <a:solidFill>
                  <a:srgbClr val="FFFFFF"/>
                </a:solidFill>
                <a:latin typeface="Muli"/>
                <a:ea typeface="Muli"/>
                <a:cs typeface="Muli"/>
                <a:sym typeface="Muli"/>
              </a:defRPr>
            </a:lvl1pPr>
            <a:lvl2pPr rtl="0">
              <a:spcBef>
                <a:spcPts val="0"/>
              </a:spcBef>
              <a:buNone/>
              <a:defRPr b="1" sz="1800">
                <a:solidFill>
                  <a:srgbClr val="FFFFFF"/>
                </a:solidFill>
                <a:latin typeface="Muli"/>
                <a:ea typeface="Muli"/>
                <a:cs typeface="Muli"/>
                <a:sym typeface="Muli"/>
              </a:defRPr>
            </a:lvl2pPr>
            <a:lvl3pPr rtl="0">
              <a:spcBef>
                <a:spcPts val="0"/>
              </a:spcBef>
              <a:buNone/>
              <a:defRPr b="1" sz="1800">
                <a:solidFill>
                  <a:srgbClr val="FFFFFF"/>
                </a:solidFill>
                <a:latin typeface="Muli"/>
                <a:ea typeface="Muli"/>
                <a:cs typeface="Muli"/>
                <a:sym typeface="Muli"/>
              </a:defRPr>
            </a:lvl3pPr>
            <a:lvl4pPr rtl="0">
              <a:spcBef>
                <a:spcPts val="0"/>
              </a:spcBef>
              <a:buNone/>
              <a:defRPr b="1" sz="1800">
                <a:solidFill>
                  <a:srgbClr val="FFFFFF"/>
                </a:solidFill>
                <a:latin typeface="Muli"/>
                <a:ea typeface="Muli"/>
                <a:cs typeface="Muli"/>
                <a:sym typeface="Muli"/>
              </a:defRPr>
            </a:lvl4pPr>
            <a:lvl5pPr rtl="0">
              <a:spcBef>
                <a:spcPts val="0"/>
              </a:spcBef>
              <a:buNone/>
              <a:defRPr b="1" sz="1800">
                <a:solidFill>
                  <a:srgbClr val="FFFFFF"/>
                </a:solidFill>
                <a:latin typeface="Muli"/>
                <a:ea typeface="Muli"/>
                <a:cs typeface="Muli"/>
                <a:sym typeface="Muli"/>
              </a:defRPr>
            </a:lvl5pPr>
            <a:lvl6pPr rtl="0">
              <a:spcBef>
                <a:spcPts val="0"/>
              </a:spcBef>
              <a:buNone/>
              <a:defRPr b="1" sz="1800">
                <a:solidFill>
                  <a:srgbClr val="FFFFFF"/>
                </a:solidFill>
                <a:latin typeface="Muli"/>
                <a:ea typeface="Muli"/>
                <a:cs typeface="Muli"/>
                <a:sym typeface="Muli"/>
              </a:defRPr>
            </a:lvl6pPr>
            <a:lvl7pPr rtl="0">
              <a:spcBef>
                <a:spcPts val="0"/>
              </a:spcBef>
              <a:buNone/>
              <a:defRPr b="1" sz="1800">
                <a:solidFill>
                  <a:srgbClr val="FFFFFF"/>
                </a:solidFill>
                <a:latin typeface="Muli"/>
                <a:ea typeface="Muli"/>
                <a:cs typeface="Muli"/>
                <a:sym typeface="Muli"/>
              </a:defRPr>
            </a:lvl7pPr>
            <a:lvl8pPr rtl="0">
              <a:spcBef>
                <a:spcPts val="0"/>
              </a:spcBef>
              <a:buNone/>
              <a:defRPr b="1" sz="1800">
                <a:solidFill>
                  <a:srgbClr val="FFFFFF"/>
                </a:solidFill>
                <a:latin typeface="Muli"/>
                <a:ea typeface="Muli"/>
                <a:cs typeface="Muli"/>
                <a:sym typeface="Muli"/>
              </a:defRPr>
            </a:lvl8pPr>
            <a:lvl9pPr rtl="0">
              <a:spcBef>
                <a:spcPts val="0"/>
              </a:spcBef>
              <a:buNone/>
              <a:defRPr b="1" sz="1800">
                <a:solidFill>
                  <a:srgbClr val="FFFFFF"/>
                </a:solidFill>
                <a:latin typeface="Muli"/>
                <a:ea typeface="Muli"/>
                <a:cs typeface="Muli"/>
                <a:sym typeface="Muli"/>
              </a:defRPr>
            </a:lvl9pPr>
          </a:lstStyle>
          <a:p/>
        </p:txBody>
      </p:sp>
      <p:sp>
        <p:nvSpPr>
          <p:cNvPr id="71" name="Shape 71"/>
          <p:cNvSpPr txBox="1"/>
          <p:nvPr>
            <p:ph idx="1" type="body"/>
          </p:nvPr>
        </p:nvSpPr>
        <p:spPr>
          <a:xfrm>
            <a:off x="2902950" y="1509475"/>
            <a:ext cx="5718600" cy="3125100"/>
          </a:xfrm>
          <a:prstGeom prst="rect">
            <a:avLst/>
          </a:prstGeom>
        </p:spPr>
        <p:txBody>
          <a:bodyPr anchorCtr="0" anchor="t" bIns="91425" lIns="91425" rIns="91425" tIns="91425"/>
          <a:lstStyle>
            <a:lvl1pPr rtl="0">
              <a:spcBef>
                <a:spcPts val="0"/>
              </a:spcBef>
              <a:buClr>
                <a:srgbClr val="FFFFFF"/>
              </a:buClr>
              <a:buSzPct val="83333"/>
              <a:buFont typeface="Muli"/>
              <a:buChar char="➜"/>
              <a:defRPr sz="2400">
                <a:solidFill>
                  <a:srgbClr val="FFFFFF"/>
                </a:solidFill>
                <a:latin typeface="Muli"/>
                <a:ea typeface="Muli"/>
                <a:cs typeface="Muli"/>
                <a:sym typeface="Muli"/>
              </a:defRPr>
            </a:lvl1pPr>
            <a:lvl2pPr rtl="0">
              <a:spcBef>
                <a:spcPts val="0"/>
              </a:spcBef>
              <a:buClr>
                <a:srgbClr val="FFFFFF"/>
              </a:buClr>
              <a:buSzPct val="75000"/>
              <a:buFont typeface="Muli"/>
              <a:defRPr sz="2400">
                <a:solidFill>
                  <a:srgbClr val="FFFFFF"/>
                </a:solidFill>
                <a:latin typeface="Muli"/>
                <a:ea typeface="Muli"/>
                <a:cs typeface="Muli"/>
                <a:sym typeface="Muli"/>
              </a:defRPr>
            </a:lvl2pPr>
            <a:lvl3pPr rtl="0">
              <a:spcBef>
                <a:spcPts val="0"/>
              </a:spcBef>
              <a:buClr>
                <a:srgbClr val="FFFFFF"/>
              </a:buClr>
              <a:buSzPct val="100000"/>
              <a:buFont typeface="Muli"/>
              <a:defRPr sz="2400">
                <a:solidFill>
                  <a:srgbClr val="FFFFFF"/>
                </a:solidFill>
                <a:latin typeface="Muli"/>
                <a:ea typeface="Muli"/>
                <a:cs typeface="Muli"/>
                <a:sym typeface="Muli"/>
              </a:defRPr>
            </a:lvl3pPr>
            <a:lvl4pPr rtl="0">
              <a:spcBef>
                <a:spcPts val="0"/>
              </a:spcBef>
              <a:buClr>
                <a:srgbClr val="FFFFFF"/>
              </a:buClr>
              <a:buSzPct val="100000"/>
              <a:buFont typeface="Muli"/>
              <a:defRPr sz="2400">
                <a:solidFill>
                  <a:srgbClr val="FFFFFF"/>
                </a:solidFill>
                <a:latin typeface="Muli"/>
                <a:ea typeface="Muli"/>
                <a:cs typeface="Muli"/>
                <a:sym typeface="Muli"/>
              </a:defRPr>
            </a:lvl4pPr>
            <a:lvl5pPr rtl="0">
              <a:spcBef>
                <a:spcPts val="0"/>
              </a:spcBef>
              <a:buClr>
                <a:srgbClr val="FFFFFF"/>
              </a:buClr>
              <a:buSzPct val="100000"/>
              <a:buFont typeface="Muli"/>
              <a:defRPr sz="2400">
                <a:solidFill>
                  <a:srgbClr val="FFFFFF"/>
                </a:solidFill>
                <a:latin typeface="Muli"/>
                <a:ea typeface="Muli"/>
                <a:cs typeface="Muli"/>
                <a:sym typeface="Muli"/>
              </a:defRPr>
            </a:lvl5pPr>
            <a:lvl6pPr rtl="0">
              <a:spcBef>
                <a:spcPts val="0"/>
              </a:spcBef>
              <a:buClr>
                <a:srgbClr val="FFFFFF"/>
              </a:buClr>
              <a:buSzPct val="100000"/>
              <a:buFont typeface="Muli"/>
              <a:defRPr sz="2400">
                <a:solidFill>
                  <a:srgbClr val="FFFFFF"/>
                </a:solidFill>
                <a:latin typeface="Muli"/>
                <a:ea typeface="Muli"/>
                <a:cs typeface="Muli"/>
                <a:sym typeface="Muli"/>
              </a:defRPr>
            </a:lvl6pPr>
            <a:lvl7pPr rtl="0">
              <a:spcBef>
                <a:spcPts val="0"/>
              </a:spcBef>
              <a:buClr>
                <a:srgbClr val="FFFFFF"/>
              </a:buClr>
              <a:buSzPct val="100000"/>
              <a:buFont typeface="Muli"/>
              <a:defRPr sz="2400">
                <a:solidFill>
                  <a:srgbClr val="FFFFFF"/>
                </a:solidFill>
                <a:latin typeface="Muli"/>
                <a:ea typeface="Muli"/>
                <a:cs typeface="Muli"/>
                <a:sym typeface="Muli"/>
              </a:defRPr>
            </a:lvl7pPr>
            <a:lvl8pPr rtl="0">
              <a:spcBef>
                <a:spcPts val="0"/>
              </a:spcBef>
              <a:buClr>
                <a:srgbClr val="FFFFFF"/>
              </a:buClr>
              <a:buSzPct val="100000"/>
              <a:buFont typeface="Muli"/>
              <a:defRPr sz="2400">
                <a:solidFill>
                  <a:srgbClr val="FFFFFF"/>
                </a:solidFill>
                <a:latin typeface="Muli"/>
                <a:ea typeface="Muli"/>
                <a:cs typeface="Muli"/>
                <a:sym typeface="Muli"/>
              </a:defRPr>
            </a:lvl8pPr>
            <a:lvl9pPr rtl="0">
              <a:spcBef>
                <a:spcPts val="0"/>
              </a:spcBef>
              <a:buClr>
                <a:srgbClr val="FFFFFF"/>
              </a:buClr>
              <a:buSzPct val="100000"/>
              <a:buFont typeface="Muli"/>
              <a:defRPr sz="2400">
                <a:solidFill>
                  <a:srgbClr val="FFFFFF"/>
                </a:solidFill>
                <a:latin typeface="Muli"/>
                <a:ea typeface="Muli"/>
                <a:cs typeface="Muli"/>
                <a:sym typeface="Muli"/>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 1 column half">
    <p:bg>
      <p:bgPr>
        <a:solidFill>
          <a:srgbClr val="FFFFFF"/>
        </a:solidFill>
      </p:bgPr>
    </p:bg>
    <p:spTree>
      <p:nvGrpSpPr>
        <p:cNvPr id="72" name="Shape 72"/>
        <p:cNvGrpSpPr/>
        <p:nvPr/>
      </p:nvGrpSpPr>
      <p:grpSpPr>
        <a:xfrm>
          <a:off x="0" y="0"/>
          <a:ext cx="0" cy="0"/>
          <a:chOff x="0" y="0"/>
          <a:chExt cx="0" cy="0"/>
        </a:xfrm>
      </p:grpSpPr>
      <p:sp>
        <p:nvSpPr>
          <p:cNvPr id="73" name="Shape 73"/>
          <p:cNvSpPr/>
          <p:nvPr/>
        </p:nvSpPr>
        <p:spPr>
          <a:xfrm>
            <a:off x="4572000" y="0"/>
            <a:ext cx="4572000" cy="51434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74" name="Shape 74"/>
          <p:cNvSpPr txBox="1"/>
          <p:nvPr>
            <p:ph type="title"/>
          </p:nvPr>
        </p:nvSpPr>
        <p:spPr>
          <a:xfrm>
            <a:off x="5128375" y="302375"/>
            <a:ext cx="3493199" cy="503099"/>
          </a:xfrm>
          <a:prstGeom prst="rect">
            <a:avLst/>
          </a:prstGeom>
        </p:spPr>
        <p:txBody>
          <a:bodyPr anchorCtr="0" anchor="t" bIns="91425" lIns="91425" rIns="91425" tIns="91425"/>
          <a:lstStyle>
            <a:lvl1pPr rtl="0">
              <a:spcBef>
                <a:spcPts val="0"/>
              </a:spcBef>
              <a:buNone/>
              <a:defRPr b="1" sz="1800">
                <a:solidFill>
                  <a:srgbClr val="FFFFFF"/>
                </a:solidFill>
                <a:latin typeface="Muli"/>
                <a:ea typeface="Muli"/>
                <a:cs typeface="Muli"/>
                <a:sym typeface="Muli"/>
              </a:defRPr>
            </a:lvl1pPr>
            <a:lvl2pPr rtl="0">
              <a:spcBef>
                <a:spcPts val="0"/>
              </a:spcBef>
              <a:buNone/>
              <a:defRPr b="1" sz="1800">
                <a:solidFill>
                  <a:srgbClr val="FFFFFF"/>
                </a:solidFill>
                <a:latin typeface="Muli"/>
                <a:ea typeface="Muli"/>
                <a:cs typeface="Muli"/>
                <a:sym typeface="Muli"/>
              </a:defRPr>
            </a:lvl2pPr>
            <a:lvl3pPr rtl="0">
              <a:spcBef>
                <a:spcPts val="0"/>
              </a:spcBef>
              <a:buNone/>
              <a:defRPr b="1" sz="1800">
                <a:solidFill>
                  <a:srgbClr val="FFFFFF"/>
                </a:solidFill>
                <a:latin typeface="Muli"/>
                <a:ea typeface="Muli"/>
                <a:cs typeface="Muli"/>
                <a:sym typeface="Muli"/>
              </a:defRPr>
            </a:lvl3pPr>
            <a:lvl4pPr rtl="0">
              <a:spcBef>
                <a:spcPts val="0"/>
              </a:spcBef>
              <a:buNone/>
              <a:defRPr b="1" sz="1800">
                <a:solidFill>
                  <a:srgbClr val="FFFFFF"/>
                </a:solidFill>
                <a:latin typeface="Muli"/>
                <a:ea typeface="Muli"/>
                <a:cs typeface="Muli"/>
                <a:sym typeface="Muli"/>
              </a:defRPr>
            </a:lvl4pPr>
            <a:lvl5pPr rtl="0">
              <a:spcBef>
                <a:spcPts val="0"/>
              </a:spcBef>
              <a:buNone/>
              <a:defRPr b="1" sz="1800">
                <a:solidFill>
                  <a:srgbClr val="FFFFFF"/>
                </a:solidFill>
                <a:latin typeface="Muli"/>
                <a:ea typeface="Muli"/>
                <a:cs typeface="Muli"/>
                <a:sym typeface="Muli"/>
              </a:defRPr>
            </a:lvl5pPr>
            <a:lvl6pPr rtl="0">
              <a:spcBef>
                <a:spcPts val="0"/>
              </a:spcBef>
              <a:buNone/>
              <a:defRPr b="1" sz="1800">
                <a:solidFill>
                  <a:srgbClr val="FFFFFF"/>
                </a:solidFill>
                <a:latin typeface="Muli"/>
                <a:ea typeface="Muli"/>
                <a:cs typeface="Muli"/>
                <a:sym typeface="Muli"/>
              </a:defRPr>
            </a:lvl6pPr>
            <a:lvl7pPr rtl="0">
              <a:spcBef>
                <a:spcPts val="0"/>
              </a:spcBef>
              <a:buNone/>
              <a:defRPr b="1" sz="1800">
                <a:solidFill>
                  <a:srgbClr val="FFFFFF"/>
                </a:solidFill>
                <a:latin typeface="Muli"/>
                <a:ea typeface="Muli"/>
                <a:cs typeface="Muli"/>
                <a:sym typeface="Muli"/>
              </a:defRPr>
            </a:lvl7pPr>
            <a:lvl8pPr rtl="0">
              <a:spcBef>
                <a:spcPts val="0"/>
              </a:spcBef>
              <a:buNone/>
              <a:defRPr b="1" sz="1800">
                <a:solidFill>
                  <a:srgbClr val="FFFFFF"/>
                </a:solidFill>
                <a:latin typeface="Muli"/>
                <a:ea typeface="Muli"/>
                <a:cs typeface="Muli"/>
                <a:sym typeface="Muli"/>
              </a:defRPr>
            </a:lvl8pPr>
            <a:lvl9pPr rtl="0">
              <a:spcBef>
                <a:spcPts val="0"/>
              </a:spcBef>
              <a:buNone/>
              <a:defRPr b="1" sz="1800">
                <a:solidFill>
                  <a:srgbClr val="FFFFFF"/>
                </a:solidFill>
                <a:latin typeface="Muli"/>
                <a:ea typeface="Muli"/>
                <a:cs typeface="Muli"/>
                <a:sym typeface="Muli"/>
              </a:defRPr>
            </a:lvl9pPr>
          </a:lstStyle>
          <a:p/>
        </p:txBody>
      </p:sp>
      <p:sp>
        <p:nvSpPr>
          <p:cNvPr id="75" name="Shape 75"/>
          <p:cNvSpPr txBox="1"/>
          <p:nvPr>
            <p:ph idx="1" type="body"/>
          </p:nvPr>
        </p:nvSpPr>
        <p:spPr>
          <a:xfrm>
            <a:off x="5128481" y="1509475"/>
            <a:ext cx="3493199" cy="3125100"/>
          </a:xfrm>
          <a:prstGeom prst="rect">
            <a:avLst/>
          </a:prstGeom>
        </p:spPr>
        <p:txBody>
          <a:bodyPr anchorCtr="0" anchor="t" bIns="91425" lIns="91425" rIns="91425" tIns="91425"/>
          <a:lstStyle>
            <a:lvl1pPr rtl="0">
              <a:spcBef>
                <a:spcPts val="0"/>
              </a:spcBef>
              <a:buClr>
                <a:srgbClr val="FFFFFF"/>
              </a:buClr>
              <a:buSzPct val="83333"/>
              <a:buFont typeface="Muli"/>
              <a:buChar char="➜"/>
              <a:defRPr sz="2400">
                <a:solidFill>
                  <a:srgbClr val="FFFFFF"/>
                </a:solidFill>
                <a:latin typeface="Muli"/>
                <a:ea typeface="Muli"/>
                <a:cs typeface="Muli"/>
                <a:sym typeface="Muli"/>
              </a:defRPr>
            </a:lvl1pPr>
            <a:lvl2pPr rtl="0">
              <a:spcBef>
                <a:spcPts val="0"/>
              </a:spcBef>
              <a:buClr>
                <a:srgbClr val="FFFFFF"/>
              </a:buClr>
              <a:buSzPct val="75000"/>
              <a:buFont typeface="Muli"/>
              <a:defRPr sz="2400">
                <a:solidFill>
                  <a:srgbClr val="FFFFFF"/>
                </a:solidFill>
                <a:latin typeface="Muli"/>
                <a:ea typeface="Muli"/>
                <a:cs typeface="Muli"/>
                <a:sym typeface="Muli"/>
              </a:defRPr>
            </a:lvl2pPr>
            <a:lvl3pPr rtl="0">
              <a:spcBef>
                <a:spcPts val="0"/>
              </a:spcBef>
              <a:buClr>
                <a:srgbClr val="FFFFFF"/>
              </a:buClr>
              <a:buSzPct val="100000"/>
              <a:buFont typeface="Muli"/>
              <a:defRPr sz="2400">
                <a:solidFill>
                  <a:srgbClr val="FFFFFF"/>
                </a:solidFill>
                <a:latin typeface="Muli"/>
                <a:ea typeface="Muli"/>
                <a:cs typeface="Muli"/>
                <a:sym typeface="Muli"/>
              </a:defRPr>
            </a:lvl3pPr>
            <a:lvl4pPr rtl="0">
              <a:spcBef>
                <a:spcPts val="0"/>
              </a:spcBef>
              <a:buClr>
                <a:srgbClr val="FFFFFF"/>
              </a:buClr>
              <a:buSzPct val="100000"/>
              <a:buFont typeface="Muli"/>
              <a:defRPr sz="2400">
                <a:solidFill>
                  <a:srgbClr val="FFFFFF"/>
                </a:solidFill>
                <a:latin typeface="Muli"/>
                <a:ea typeface="Muli"/>
                <a:cs typeface="Muli"/>
                <a:sym typeface="Muli"/>
              </a:defRPr>
            </a:lvl4pPr>
            <a:lvl5pPr rtl="0">
              <a:spcBef>
                <a:spcPts val="0"/>
              </a:spcBef>
              <a:buClr>
                <a:srgbClr val="FFFFFF"/>
              </a:buClr>
              <a:buSzPct val="100000"/>
              <a:buFont typeface="Muli"/>
              <a:defRPr sz="2400">
                <a:solidFill>
                  <a:srgbClr val="FFFFFF"/>
                </a:solidFill>
                <a:latin typeface="Muli"/>
                <a:ea typeface="Muli"/>
                <a:cs typeface="Muli"/>
                <a:sym typeface="Muli"/>
              </a:defRPr>
            </a:lvl5pPr>
            <a:lvl6pPr rtl="0">
              <a:spcBef>
                <a:spcPts val="0"/>
              </a:spcBef>
              <a:buClr>
                <a:srgbClr val="FFFFFF"/>
              </a:buClr>
              <a:buSzPct val="100000"/>
              <a:buFont typeface="Muli"/>
              <a:defRPr sz="2400">
                <a:solidFill>
                  <a:srgbClr val="FFFFFF"/>
                </a:solidFill>
                <a:latin typeface="Muli"/>
                <a:ea typeface="Muli"/>
                <a:cs typeface="Muli"/>
                <a:sym typeface="Muli"/>
              </a:defRPr>
            </a:lvl6pPr>
            <a:lvl7pPr rtl="0">
              <a:spcBef>
                <a:spcPts val="0"/>
              </a:spcBef>
              <a:buClr>
                <a:srgbClr val="FFFFFF"/>
              </a:buClr>
              <a:buSzPct val="100000"/>
              <a:buFont typeface="Muli"/>
              <a:defRPr sz="2400">
                <a:solidFill>
                  <a:srgbClr val="FFFFFF"/>
                </a:solidFill>
                <a:latin typeface="Muli"/>
                <a:ea typeface="Muli"/>
                <a:cs typeface="Muli"/>
                <a:sym typeface="Muli"/>
              </a:defRPr>
            </a:lvl7pPr>
            <a:lvl8pPr rtl="0">
              <a:spcBef>
                <a:spcPts val="0"/>
              </a:spcBef>
              <a:buClr>
                <a:srgbClr val="FFFFFF"/>
              </a:buClr>
              <a:buSzPct val="100000"/>
              <a:buFont typeface="Muli"/>
              <a:defRPr sz="2400">
                <a:solidFill>
                  <a:srgbClr val="FFFFFF"/>
                </a:solidFill>
                <a:latin typeface="Muli"/>
                <a:ea typeface="Muli"/>
                <a:cs typeface="Muli"/>
                <a:sym typeface="Muli"/>
              </a:defRPr>
            </a:lvl8pPr>
            <a:lvl9pPr rtl="0">
              <a:spcBef>
                <a:spcPts val="0"/>
              </a:spcBef>
              <a:buClr>
                <a:srgbClr val="FFFFFF"/>
              </a:buClr>
              <a:buSzPct val="100000"/>
              <a:buFont typeface="Muli"/>
              <a:defRPr sz="2400">
                <a:solidFill>
                  <a:srgbClr val="FFFFFF"/>
                </a:solidFill>
                <a:latin typeface="Muli"/>
                <a:ea typeface="Muli"/>
                <a:cs typeface="Muli"/>
                <a:sym typeface="Muli"/>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 2 columns">
    <p:spTree>
      <p:nvGrpSpPr>
        <p:cNvPr id="76" name="Shape 76"/>
        <p:cNvGrpSpPr/>
        <p:nvPr/>
      </p:nvGrpSpPr>
      <p:grpSpPr>
        <a:xfrm>
          <a:off x="0" y="0"/>
          <a:ext cx="0" cy="0"/>
          <a:chOff x="0" y="0"/>
          <a:chExt cx="0" cy="0"/>
        </a:xfrm>
      </p:grpSpPr>
      <p:pic>
        <p:nvPicPr>
          <p:cNvPr id="77" name="Shape 77"/>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78" name="Shape 78"/>
          <p:cNvSpPr/>
          <p:nvPr/>
        </p:nvSpPr>
        <p:spPr>
          <a:xfrm>
            <a:off x="2380350" y="0"/>
            <a:ext cx="6763800" cy="51434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79" name="Shape 79"/>
          <p:cNvSpPr txBox="1"/>
          <p:nvPr>
            <p:ph type="title"/>
          </p:nvPr>
        </p:nvSpPr>
        <p:spPr>
          <a:xfrm>
            <a:off x="2902775" y="302375"/>
            <a:ext cx="5718600" cy="503099"/>
          </a:xfrm>
          <a:prstGeom prst="rect">
            <a:avLst/>
          </a:prstGeom>
        </p:spPr>
        <p:txBody>
          <a:bodyPr anchorCtr="0" anchor="t" bIns="91425" lIns="91425" rIns="91425" tIns="91425"/>
          <a:lstStyle>
            <a:lvl1pPr rtl="0">
              <a:spcBef>
                <a:spcPts val="0"/>
              </a:spcBef>
              <a:buNone/>
              <a:defRPr b="1" sz="1800">
                <a:solidFill>
                  <a:srgbClr val="FFFFFF"/>
                </a:solidFill>
                <a:latin typeface="Muli"/>
                <a:ea typeface="Muli"/>
                <a:cs typeface="Muli"/>
                <a:sym typeface="Muli"/>
              </a:defRPr>
            </a:lvl1pPr>
            <a:lvl2pPr rtl="0">
              <a:spcBef>
                <a:spcPts val="0"/>
              </a:spcBef>
              <a:buNone/>
              <a:defRPr b="1" sz="1800">
                <a:solidFill>
                  <a:srgbClr val="FFFFFF"/>
                </a:solidFill>
                <a:latin typeface="Muli"/>
                <a:ea typeface="Muli"/>
                <a:cs typeface="Muli"/>
                <a:sym typeface="Muli"/>
              </a:defRPr>
            </a:lvl2pPr>
            <a:lvl3pPr rtl="0">
              <a:spcBef>
                <a:spcPts val="0"/>
              </a:spcBef>
              <a:buNone/>
              <a:defRPr b="1" sz="1800">
                <a:solidFill>
                  <a:srgbClr val="FFFFFF"/>
                </a:solidFill>
                <a:latin typeface="Muli"/>
                <a:ea typeface="Muli"/>
                <a:cs typeface="Muli"/>
                <a:sym typeface="Muli"/>
              </a:defRPr>
            </a:lvl3pPr>
            <a:lvl4pPr rtl="0">
              <a:spcBef>
                <a:spcPts val="0"/>
              </a:spcBef>
              <a:buNone/>
              <a:defRPr b="1" sz="1800">
                <a:solidFill>
                  <a:srgbClr val="FFFFFF"/>
                </a:solidFill>
                <a:latin typeface="Muli"/>
                <a:ea typeface="Muli"/>
                <a:cs typeface="Muli"/>
                <a:sym typeface="Muli"/>
              </a:defRPr>
            </a:lvl4pPr>
            <a:lvl5pPr rtl="0">
              <a:spcBef>
                <a:spcPts val="0"/>
              </a:spcBef>
              <a:buNone/>
              <a:defRPr b="1" sz="1800">
                <a:solidFill>
                  <a:srgbClr val="FFFFFF"/>
                </a:solidFill>
                <a:latin typeface="Muli"/>
                <a:ea typeface="Muli"/>
                <a:cs typeface="Muli"/>
                <a:sym typeface="Muli"/>
              </a:defRPr>
            </a:lvl5pPr>
            <a:lvl6pPr rtl="0">
              <a:spcBef>
                <a:spcPts val="0"/>
              </a:spcBef>
              <a:buNone/>
              <a:defRPr b="1" sz="1800">
                <a:solidFill>
                  <a:srgbClr val="FFFFFF"/>
                </a:solidFill>
                <a:latin typeface="Muli"/>
                <a:ea typeface="Muli"/>
                <a:cs typeface="Muli"/>
                <a:sym typeface="Muli"/>
              </a:defRPr>
            </a:lvl6pPr>
            <a:lvl7pPr rtl="0">
              <a:spcBef>
                <a:spcPts val="0"/>
              </a:spcBef>
              <a:buNone/>
              <a:defRPr b="1" sz="1800">
                <a:solidFill>
                  <a:srgbClr val="FFFFFF"/>
                </a:solidFill>
                <a:latin typeface="Muli"/>
                <a:ea typeface="Muli"/>
                <a:cs typeface="Muli"/>
                <a:sym typeface="Muli"/>
              </a:defRPr>
            </a:lvl7pPr>
            <a:lvl8pPr rtl="0">
              <a:spcBef>
                <a:spcPts val="0"/>
              </a:spcBef>
              <a:buNone/>
              <a:defRPr b="1" sz="1800">
                <a:solidFill>
                  <a:srgbClr val="FFFFFF"/>
                </a:solidFill>
                <a:latin typeface="Muli"/>
                <a:ea typeface="Muli"/>
                <a:cs typeface="Muli"/>
                <a:sym typeface="Muli"/>
              </a:defRPr>
            </a:lvl8pPr>
            <a:lvl9pPr rtl="0">
              <a:spcBef>
                <a:spcPts val="0"/>
              </a:spcBef>
              <a:buNone/>
              <a:defRPr b="1" sz="1800">
                <a:solidFill>
                  <a:srgbClr val="FFFFFF"/>
                </a:solidFill>
                <a:latin typeface="Muli"/>
                <a:ea typeface="Muli"/>
                <a:cs typeface="Muli"/>
                <a:sym typeface="Muli"/>
              </a:defRPr>
            </a:lvl9pPr>
          </a:lstStyle>
          <a:p/>
        </p:txBody>
      </p:sp>
      <p:sp>
        <p:nvSpPr>
          <p:cNvPr id="80" name="Shape 80"/>
          <p:cNvSpPr txBox="1"/>
          <p:nvPr>
            <p:ph idx="1" type="body"/>
          </p:nvPr>
        </p:nvSpPr>
        <p:spPr>
          <a:xfrm>
            <a:off x="2902950" y="1509475"/>
            <a:ext cx="2780700" cy="3125100"/>
          </a:xfrm>
          <a:prstGeom prst="rect">
            <a:avLst/>
          </a:prstGeom>
        </p:spPr>
        <p:txBody>
          <a:bodyPr anchorCtr="0" anchor="t" bIns="91425" lIns="91425" rIns="91425" tIns="91425"/>
          <a:lstStyle>
            <a:lvl1pPr rtl="0">
              <a:spcBef>
                <a:spcPts val="0"/>
              </a:spcBef>
              <a:buClr>
                <a:srgbClr val="FFFFFF"/>
              </a:buClr>
              <a:buSzPct val="100000"/>
              <a:buFont typeface="Muli"/>
              <a:buChar char="➜"/>
              <a:defRPr sz="1800">
                <a:solidFill>
                  <a:srgbClr val="FFFFFF"/>
                </a:solidFill>
                <a:latin typeface="Muli"/>
                <a:ea typeface="Muli"/>
                <a:cs typeface="Muli"/>
                <a:sym typeface="Muli"/>
              </a:defRPr>
            </a:lvl1pPr>
            <a:lvl2pPr rtl="0">
              <a:spcBef>
                <a:spcPts val="0"/>
              </a:spcBef>
              <a:buClr>
                <a:srgbClr val="FFFFFF"/>
              </a:buClr>
              <a:buSzPct val="100000"/>
              <a:buFont typeface="Muli"/>
              <a:defRPr sz="1800">
                <a:solidFill>
                  <a:srgbClr val="FFFFFF"/>
                </a:solidFill>
                <a:latin typeface="Muli"/>
                <a:ea typeface="Muli"/>
                <a:cs typeface="Muli"/>
                <a:sym typeface="Muli"/>
              </a:defRPr>
            </a:lvl2pPr>
            <a:lvl3pPr rtl="0">
              <a:spcBef>
                <a:spcPts val="0"/>
              </a:spcBef>
              <a:buClr>
                <a:srgbClr val="FFFFFF"/>
              </a:buClr>
              <a:buSzPct val="100000"/>
              <a:buFont typeface="Muli"/>
              <a:defRPr sz="1800">
                <a:solidFill>
                  <a:srgbClr val="FFFFFF"/>
                </a:solidFill>
                <a:latin typeface="Muli"/>
                <a:ea typeface="Muli"/>
                <a:cs typeface="Muli"/>
                <a:sym typeface="Muli"/>
              </a:defRPr>
            </a:lvl3pPr>
            <a:lvl4pPr rtl="0">
              <a:spcBef>
                <a:spcPts val="0"/>
              </a:spcBef>
              <a:buClr>
                <a:srgbClr val="FFFFFF"/>
              </a:buClr>
              <a:buSzPct val="100000"/>
              <a:buFont typeface="Muli"/>
              <a:defRPr sz="1800">
                <a:solidFill>
                  <a:srgbClr val="FFFFFF"/>
                </a:solidFill>
                <a:latin typeface="Muli"/>
                <a:ea typeface="Muli"/>
                <a:cs typeface="Muli"/>
                <a:sym typeface="Muli"/>
              </a:defRPr>
            </a:lvl4pPr>
            <a:lvl5pPr rtl="0">
              <a:spcBef>
                <a:spcPts val="0"/>
              </a:spcBef>
              <a:buClr>
                <a:srgbClr val="FFFFFF"/>
              </a:buClr>
              <a:buSzPct val="100000"/>
              <a:buFont typeface="Muli"/>
              <a:defRPr sz="1800">
                <a:solidFill>
                  <a:srgbClr val="FFFFFF"/>
                </a:solidFill>
                <a:latin typeface="Muli"/>
                <a:ea typeface="Muli"/>
                <a:cs typeface="Muli"/>
                <a:sym typeface="Muli"/>
              </a:defRPr>
            </a:lvl5pPr>
            <a:lvl6pPr rtl="0">
              <a:spcBef>
                <a:spcPts val="0"/>
              </a:spcBef>
              <a:buClr>
                <a:srgbClr val="FFFFFF"/>
              </a:buClr>
              <a:buSzPct val="100000"/>
              <a:buFont typeface="Muli"/>
              <a:defRPr sz="1800">
                <a:solidFill>
                  <a:srgbClr val="FFFFFF"/>
                </a:solidFill>
                <a:latin typeface="Muli"/>
                <a:ea typeface="Muli"/>
                <a:cs typeface="Muli"/>
                <a:sym typeface="Muli"/>
              </a:defRPr>
            </a:lvl6pPr>
            <a:lvl7pPr rtl="0">
              <a:spcBef>
                <a:spcPts val="0"/>
              </a:spcBef>
              <a:buClr>
                <a:srgbClr val="FFFFFF"/>
              </a:buClr>
              <a:buSzPct val="100000"/>
              <a:buFont typeface="Muli"/>
              <a:defRPr sz="1800">
                <a:solidFill>
                  <a:srgbClr val="FFFFFF"/>
                </a:solidFill>
                <a:latin typeface="Muli"/>
                <a:ea typeface="Muli"/>
                <a:cs typeface="Muli"/>
                <a:sym typeface="Muli"/>
              </a:defRPr>
            </a:lvl7pPr>
            <a:lvl8pPr rtl="0">
              <a:spcBef>
                <a:spcPts val="0"/>
              </a:spcBef>
              <a:buClr>
                <a:srgbClr val="FFFFFF"/>
              </a:buClr>
              <a:buSzPct val="100000"/>
              <a:buFont typeface="Muli"/>
              <a:defRPr sz="1800">
                <a:solidFill>
                  <a:srgbClr val="FFFFFF"/>
                </a:solidFill>
                <a:latin typeface="Muli"/>
                <a:ea typeface="Muli"/>
                <a:cs typeface="Muli"/>
                <a:sym typeface="Muli"/>
              </a:defRPr>
            </a:lvl8pPr>
            <a:lvl9pPr rtl="0">
              <a:spcBef>
                <a:spcPts val="0"/>
              </a:spcBef>
              <a:buClr>
                <a:srgbClr val="FFFFFF"/>
              </a:buClr>
              <a:buSzPct val="100000"/>
              <a:buFont typeface="Muli"/>
              <a:defRPr sz="1800">
                <a:solidFill>
                  <a:srgbClr val="FFFFFF"/>
                </a:solidFill>
                <a:latin typeface="Muli"/>
                <a:ea typeface="Muli"/>
                <a:cs typeface="Muli"/>
                <a:sym typeface="Muli"/>
              </a:defRPr>
            </a:lvl9pPr>
          </a:lstStyle>
          <a:p/>
        </p:txBody>
      </p:sp>
      <p:sp>
        <p:nvSpPr>
          <p:cNvPr id="81" name="Shape 81"/>
          <p:cNvSpPr txBox="1"/>
          <p:nvPr>
            <p:ph idx="2" type="body"/>
          </p:nvPr>
        </p:nvSpPr>
        <p:spPr>
          <a:xfrm>
            <a:off x="5840728" y="1509475"/>
            <a:ext cx="2780700" cy="3125100"/>
          </a:xfrm>
          <a:prstGeom prst="rect">
            <a:avLst/>
          </a:prstGeom>
        </p:spPr>
        <p:txBody>
          <a:bodyPr anchorCtr="0" anchor="t" bIns="91425" lIns="91425" rIns="91425" tIns="91425"/>
          <a:lstStyle>
            <a:lvl1pPr rtl="0">
              <a:spcBef>
                <a:spcPts val="0"/>
              </a:spcBef>
              <a:buClr>
                <a:srgbClr val="FFFFFF"/>
              </a:buClr>
              <a:buSzPct val="100000"/>
              <a:buFont typeface="Muli"/>
              <a:buChar char="➜"/>
              <a:defRPr sz="1800">
                <a:solidFill>
                  <a:srgbClr val="FFFFFF"/>
                </a:solidFill>
                <a:latin typeface="Muli"/>
                <a:ea typeface="Muli"/>
                <a:cs typeface="Muli"/>
                <a:sym typeface="Muli"/>
              </a:defRPr>
            </a:lvl1pPr>
            <a:lvl2pPr rtl="0">
              <a:spcBef>
                <a:spcPts val="0"/>
              </a:spcBef>
              <a:buClr>
                <a:srgbClr val="FFFFFF"/>
              </a:buClr>
              <a:buSzPct val="100000"/>
              <a:buFont typeface="Muli"/>
              <a:defRPr sz="1800">
                <a:solidFill>
                  <a:srgbClr val="FFFFFF"/>
                </a:solidFill>
                <a:latin typeface="Muli"/>
                <a:ea typeface="Muli"/>
                <a:cs typeface="Muli"/>
                <a:sym typeface="Muli"/>
              </a:defRPr>
            </a:lvl2pPr>
            <a:lvl3pPr rtl="0">
              <a:spcBef>
                <a:spcPts val="0"/>
              </a:spcBef>
              <a:buClr>
                <a:srgbClr val="FFFFFF"/>
              </a:buClr>
              <a:buSzPct val="100000"/>
              <a:buFont typeface="Muli"/>
              <a:defRPr sz="1800">
                <a:solidFill>
                  <a:srgbClr val="FFFFFF"/>
                </a:solidFill>
                <a:latin typeface="Muli"/>
                <a:ea typeface="Muli"/>
                <a:cs typeface="Muli"/>
                <a:sym typeface="Muli"/>
              </a:defRPr>
            </a:lvl3pPr>
            <a:lvl4pPr rtl="0">
              <a:spcBef>
                <a:spcPts val="0"/>
              </a:spcBef>
              <a:buClr>
                <a:srgbClr val="FFFFFF"/>
              </a:buClr>
              <a:buSzPct val="100000"/>
              <a:buFont typeface="Muli"/>
              <a:defRPr sz="1800">
                <a:solidFill>
                  <a:srgbClr val="FFFFFF"/>
                </a:solidFill>
                <a:latin typeface="Muli"/>
                <a:ea typeface="Muli"/>
                <a:cs typeface="Muli"/>
                <a:sym typeface="Muli"/>
              </a:defRPr>
            </a:lvl4pPr>
            <a:lvl5pPr rtl="0">
              <a:spcBef>
                <a:spcPts val="0"/>
              </a:spcBef>
              <a:buClr>
                <a:srgbClr val="FFFFFF"/>
              </a:buClr>
              <a:buSzPct val="100000"/>
              <a:buFont typeface="Muli"/>
              <a:defRPr sz="1800">
                <a:solidFill>
                  <a:srgbClr val="FFFFFF"/>
                </a:solidFill>
                <a:latin typeface="Muli"/>
                <a:ea typeface="Muli"/>
                <a:cs typeface="Muli"/>
                <a:sym typeface="Muli"/>
              </a:defRPr>
            </a:lvl5pPr>
            <a:lvl6pPr rtl="0">
              <a:spcBef>
                <a:spcPts val="0"/>
              </a:spcBef>
              <a:buClr>
                <a:srgbClr val="FFFFFF"/>
              </a:buClr>
              <a:buSzPct val="100000"/>
              <a:buFont typeface="Muli"/>
              <a:defRPr sz="1800">
                <a:solidFill>
                  <a:srgbClr val="FFFFFF"/>
                </a:solidFill>
                <a:latin typeface="Muli"/>
                <a:ea typeface="Muli"/>
                <a:cs typeface="Muli"/>
                <a:sym typeface="Muli"/>
              </a:defRPr>
            </a:lvl6pPr>
            <a:lvl7pPr rtl="0">
              <a:spcBef>
                <a:spcPts val="0"/>
              </a:spcBef>
              <a:buClr>
                <a:srgbClr val="FFFFFF"/>
              </a:buClr>
              <a:buSzPct val="100000"/>
              <a:buFont typeface="Muli"/>
              <a:defRPr sz="1800">
                <a:solidFill>
                  <a:srgbClr val="FFFFFF"/>
                </a:solidFill>
                <a:latin typeface="Muli"/>
                <a:ea typeface="Muli"/>
                <a:cs typeface="Muli"/>
                <a:sym typeface="Muli"/>
              </a:defRPr>
            </a:lvl7pPr>
            <a:lvl8pPr rtl="0">
              <a:spcBef>
                <a:spcPts val="0"/>
              </a:spcBef>
              <a:buClr>
                <a:srgbClr val="FFFFFF"/>
              </a:buClr>
              <a:buSzPct val="100000"/>
              <a:buFont typeface="Muli"/>
              <a:defRPr sz="1800">
                <a:solidFill>
                  <a:srgbClr val="FFFFFF"/>
                </a:solidFill>
                <a:latin typeface="Muli"/>
                <a:ea typeface="Muli"/>
                <a:cs typeface="Muli"/>
                <a:sym typeface="Muli"/>
              </a:defRPr>
            </a:lvl8pPr>
            <a:lvl9pPr rtl="0">
              <a:spcBef>
                <a:spcPts val="0"/>
              </a:spcBef>
              <a:buClr>
                <a:srgbClr val="FFFFFF"/>
              </a:buClr>
              <a:buSzPct val="100000"/>
              <a:buFont typeface="Muli"/>
              <a:defRPr sz="1800">
                <a:solidFill>
                  <a:srgbClr val="FFFFFF"/>
                </a:solidFill>
                <a:latin typeface="Muli"/>
                <a:ea typeface="Muli"/>
                <a:cs typeface="Muli"/>
                <a:sym typeface="Muli"/>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 3 columns">
    <p:spTree>
      <p:nvGrpSpPr>
        <p:cNvPr id="82" name="Shape 82"/>
        <p:cNvGrpSpPr/>
        <p:nvPr/>
      </p:nvGrpSpPr>
      <p:grpSpPr>
        <a:xfrm>
          <a:off x="0" y="0"/>
          <a:ext cx="0" cy="0"/>
          <a:chOff x="0" y="0"/>
          <a:chExt cx="0" cy="0"/>
        </a:xfrm>
      </p:grpSpPr>
      <p:pic>
        <p:nvPicPr>
          <p:cNvPr id="83" name="Shape 83"/>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84" name="Shape 84"/>
          <p:cNvSpPr/>
          <p:nvPr/>
        </p:nvSpPr>
        <p:spPr>
          <a:xfrm>
            <a:off x="2380350" y="0"/>
            <a:ext cx="6763800" cy="51434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85" name="Shape 85"/>
          <p:cNvSpPr txBox="1"/>
          <p:nvPr>
            <p:ph idx="1" type="body"/>
          </p:nvPr>
        </p:nvSpPr>
        <p:spPr>
          <a:xfrm>
            <a:off x="2902775" y="1538525"/>
            <a:ext cx="1914900" cy="3386999"/>
          </a:xfrm>
          <a:prstGeom prst="rect">
            <a:avLst/>
          </a:prstGeom>
        </p:spPr>
        <p:txBody>
          <a:bodyPr anchorCtr="0" anchor="t" bIns="91425" lIns="91425" rIns="91425" tIns="91425"/>
          <a:lstStyle>
            <a:lvl1pPr rtl="0">
              <a:spcBef>
                <a:spcPts val="0"/>
              </a:spcBef>
              <a:buClr>
                <a:srgbClr val="FFFFFF"/>
              </a:buClr>
              <a:buFont typeface="Muli"/>
              <a:buChar char="➜"/>
              <a:defRPr>
                <a:solidFill>
                  <a:srgbClr val="FFFFFF"/>
                </a:solidFill>
                <a:latin typeface="Muli"/>
                <a:ea typeface="Muli"/>
                <a:cs typeface="Muli"/>
                <a:sym typeface="Muli"/>
              </a:defRPr>
            </a:lvl1pPr>
            <a:lvl2pPr rtl="0">
              <a:spcBef>
                <a:spcPts val="0"/>
              </a:spcBef>
              <a:buClr>
                <a:srgbClr val="FFFFFF"/>
              </a:buClr>
              <a:buFont typeface="Muli"/>
              <a:defRPr>
                <a:solidFill>
                  <a:srgbClr val="FFFFFF"/>
                </a:solidFill>
                <a:latin typeface="Muli"/>
                <a:ea typeface="Muli"/>
                <a:cs typeface="Muli"/>
                <a:sym typeface="Muli"/>
              </a:defRPr>
            </a:lvl2pPr>
            <a:lvl3pPr rtl="0">
              <a:spcBef>
                <a:spcPts val="0"/>
              </a:spcBef>
              <a:buClr>
                <a:srgbClr val="FFFFFF"/>
              </a:buClr>
              <a:buFont typeface="Muli"/>
              <a:defRPr>
                <a:solidFill>
                  <a:srgbClr val="FFFFFF"/>
                </a:solidFill>
                <a:latin typeface="Muli"/>
                <a:ea typeface="Muli"/>
                <a:cs typeface="Muli"/>
                <a:sym typeface="Muli"/>
              </a:defRPr>
            </a:lvl3pPr>
            <a:lvl4pPr rtl="0">
              <a:spcBef>
                <a:spcPts val="0"/>
              </a:spcBef>
              <a:buClr>
                <a:srgbClr val="FFFFFF"/>
              </a:buClr>
              <a:buFont typeface="Muli"/>
              <a:defRPr>
                <a:solidFill>
                  <a:srgbClr val="FFFFFF"/>
                </a:solidFill>
                <a:latin typeface="Muli"/>
                <a:ea typeface="Muli"/>
                <a:cs typeface="Muli"/>
                <a:sym typeface="Muli"/>
              </a:defRPr>
            </a:lvl4pPr>
            <a:lvl5pPr rtl="0">
              <a:spcBef>
                <a:spcPts val="0"/>
              </a:spcBef>
              <a:buClr>
                <a:srgbClr val="FFFFFF"/>
              </a:buClr>
              <a:buFont typeface="Muli"/>
              <a:defRPr>
                <a:solidFill>
                  <a:srgbClr val="FFFFFF"/>
                </a:solidFill>
                <a:latin typeface="Muli"/>
                <a:ea typeface="Muli"/>
                <a:cs typeface="Muli"/>
                <a:sym typeface="Muli"/>
              </a:defRPr>
            </a:lvl5pPr>
            <a:lvl6pPr rtl="0">
              <a:spcBef>
                <a:spcPts val="0"/>
              </a:spcBef>
              <a:buClr>
                <a:srgbClr val="FFFFFF"/>
              </a:buClr>
              <a:buFont typeface="Muli"/>
              <a:defRPr>
                <a:solidFill>
                  <a:srgbClr val="FFFFFF"/>
                </a:solidFill>
                <a:latin typeface="Muli"/>
                <a:ea typeface="Muli"/>
                <a:cs typeface="Muli"/>
                <a:sym typeface="Muli"/>
              </a:defRPr>
            </a:lvl6pPr>
            <a:lvl7pPr rtl="0">
              <a:spcBef>
                <a:spcPts val="0"/>
              </a:spcBef>
              <a:buClr>
                <a:srgbClr val="FFFFFF"/>
              </a:buClr>
              <a:buFont typeface="Muli"/>
              <a:defRPr>
                <a:solidFill>
                  <a:srgbClr val="FFFFFF"/>
                </a:solidFill>
                <a:latin typeface="Muli"/>
                <a:ea typeface="Muli"/>
                <a:cs typeface="Muli"/>
                <a:sym typeface="Muli"/>
              </a:defRPr>
            </a:lvl7pPr>
            <a:lvl8pPr rtl="0">
              <a:spcBef>
                <a:spcPts val="0"/>
              </a:spcBef>
              <a:buClr>
                <a:srgbClr val="FFFFFF"/>
              </a:buClr>
              <a:buFont typeface="Muli"/>
              <a:defRPr>
                <a:solidFill>
                  <a:srgbClr val="FFFFFF"/>
                </a:solidFill>
                <a:latin typeface="Muli"/>
                <a:ea typeface="Muli"/>
                <a:cs typeface="Muli"/>
                <a:sym typeface="Muli"/>
              </a:defRPr>
            </a:lvl8pPr>
            <a:lvl9pPr rtl="0">
              <a:spcBef>
                <a:spcPts val="0"/>
              </a:spcBef>
              <a:buClr>
                <a:srgbClr val="FFFFFF"/>
              </a:buClr>
              <a:buFont typeface="Muli"/>
              <a:defRPr>
                <a:solidFill>
                  <a:srgbClr val="FFFFFF"/>
                </a:solidFill>
                <a:latin typeface="Muli"/>
                <a:ea typeface="Muli"/>
                <a:cs typeface="Muli"/>
                <a:sym typeface="Muli"/>
              </a:defRPr>
            </a:lvl9pPr>
          </a:lstStyle>
          <a:p/>
        </p:txBody>
      </p:sp>
      <p:sp>
        <p:nvSpPr>
          <p:cNvPr id="86" name="Shape 86"/>
          <p:cNvSpPr txBox="1"/>
          <p:nvPr>
            <p:ph idx="2" type="body"/>
          </p:nvPr>
        </p:nvSpPr>
        <p:spPr>
          <a:xfrm>
            <a:off x="4915914" y="1538525"/>
            <a:ext cx="1914900" cy="3386999"/>
          </a:xfrm>
          <a:prstGeom prst="rect">
            <a:avLst/>
          </a:prstGeom>
        </p:spPr>
        <p:txBody>
          <a:bodyPr anchorCtr="0" anchor="t" bIns="91425" lIns="91425" rIns="91425" tIns="91425"/>
          <a:lstStyle>
            <a:lvl1pPr rtl="0">
              <a:spcBef>
                <a:spcPts val="0"/>
              </a:spcBef>
              <a:buSzPct val="100000"/>
              <a:defRPr sz="1400"/>
            </a:lvl1pPr>
            <a:lvl2pPr rtl="0">
              <a:spcBef>
                <a:spcPts val="0"/>
              </a:spcBef>
              <a:buSzPct val="100000"/>
              <a:defRPr sz="1400"/>
            </a:lvl2pPr>
            <a:lvl3pPr rtl="0">
              <a:spcBef>
                <a:spcPts val="0"/>
              </a:spcBef>
              <a:buSzPct val="100000"/>
              <a:defRPr sz="1400"/>
            </a:lvl3pPr>
            <a:lvl4pPr rtl="0">
              <a:spcBef>
                <a:spcPts val="0"/>
              </a:spcBef>
              <a:buSzPct val="100000"/>
              <a:defRPr sz="1400"/>
            </a:lvl4pPr>
            <a:lvl5pPr rtl="0">
              <a:spcBef>
                <a:spcPts val="0"/>
              </a:spcBef>
              <a:buSzPct val="100000"/>
              <a:defRPr sz="1400"/>
            </a:lvl5pPr>
            <a:lvl6pPr rtl="0">
              <a:spcBef>
                <a:spcPts val="0"/>
              </a:spcBef>
              <a:buSzPct val="100000"/>
              <a:defRPr sz="1400"/>
            </a:lvl6pPr>
            <a:lvl7pPr rtl="0">
              <a:spcBef>
                <a:spcPts val="0"/>
              </a:spcBef>
              <a:buSzPct val="100000"/>
              <a:defRPr sz="1400"/>
            </a:lvl7pPr>
            <a:lvl8pPr rtl="0">
              <a:spcBef>
                <a:spcPts val="0"/>
              </a:spcBef>
              <a:buSzPct val="100000"/>
              <a:defRPr sz="1400"/>
            </a:lvl8pPr>
            <a:lvl9pPr rtl="0">
              <a:spcBef>
                <a:spcPts val="0"/>
              </a:spcBef>
              <a:buSzPct val="100000"/>
              <a:defRPr sz="1400"/>
            </a:lvl9pPr>
          </a:lstStyle>
          <a:p/>
        </p:txBody>
      </p:sp>
      <p:sp>
        <p:nvSpPr>
          <p:cNvPr id="87" name="Shape 87"/>
          <p:cNvSpPr txBox="1"/>
          <p:nvPr>
            <p:ph idx="3" type="body"/>
          </p:nvPr>
        </p:nvSpPr>
        <p:spPr>
          <a:xfrm>
            <a:off x="6929053" y="1538525"/>
            <a:ext cx="1914900" cy="3386999"/>
          </a:xfrm>
          <a:prstGeom prst="rect">
            <a:avLst/>
          </a:prstGeom>
        </p:spPr>
        <p:txBody>
          <a:bodyPr anchorCtr="0" anchor="t" bIns="91425" lIns="91425" rIns="91425" tIns="91425"/>
          <a:lstStyle>
            <a:lvl1pPr rtl="0">
              <a:spcBef>
                <a:spcPts val="0"/>
              </a:spcBef>
              <a:buClr>
                <a:srgbClr val="FFFFFF"/>
              </a:buClr>
              <a:buFont typeface="Muli"/>
              <a:buChar char="➜"/>
              <a:defRPr>
                <a:solidFill>
                  <a:srgbClr val="FFFFFF"/>
                </a:solidFill>
                <a:latin typeface="Muli"/>
                <a:ea typeface="Muli"/>
                <a:cs typeface="Muli"/>
                <a:sym typeface="Muli"/>
              </a:defRPr>
            </a:lvl1pPr>
            <a:lvl2pPr rtl="0">
              <a:spcBef>
                <a:spcPts val="0"/>
              </a:spcBef>
              <a:buClr>
                <a:srgbClr val="FFFFFF"/>
              </a:buClr>
              <a:buFont typeface="Muli"/>
              <a:defRPr>
                <a:solidFill>
                  <a:srgbClr val="FFFFFF"/>
                </a:solidFill>
                <a:latin typeface="Muli"/>
                <a:ea typeface="Muli"/>
                <a:cs typeface="Muli"/>
                <a:sym typeface="Muli"/>
              </a:defRPr>
            </a:lvl2pPr>
            <a:lvl3pPr rtl="0">
              <a:spcBef>
                <a:spcPts val="0"/>
              </a:spcBef>
              <a:buClr>
                <a:srgbClr val="FFFFFF"/>
              </a:buClr>
              <a:buFont typeface="Muli"/>
              <a:defRPr>
                <a:solidFill>
                  <a:srgbClr val="FFFFFF"/>
                </a:solidFill>
                <a:latin typeface="Muli"/>
                <a:ea typeface="Muli"/>
                <a:cs typeface="Muli"/>
                <a:sym typeface="Muli"/>
              </a:defRPr>
            </a:lvl3pPr>
            <a:lvl4pPr rtl="0">
              <a:spcBef>
                <a:spcPts val="0"/>
              </a:spcBef>
              <a:buClr>
                <a:srgbClr val="FFFFFF"/>
              </a:buClr>
              <a:buFont typeface="Muli"/>
              <a:defRPr>
                <a:solidFill>
                  <a:srgbClr val="FFFFFF"/>
                </a:solidFill>
                <a:latin typeface="Muli"/>
                <a:ea typeface="Muli"/>
                <a:cs typeface="Muli"/>
                <a:sym typeface="Muli"/>
              </a:defRPr>
            </a:lvl4pPr>
            <a:lvl5pPr rtl="0">
              <a:spcBef>
                <a:spcPts val="0"/>
              </a:spcBef>
              <a:buClr>
                <a:srgbClr val="FFFFFF"/>
              </a:buClr>
              <a:buFont typeface="Muli"/>
              <a:defRPr>
                <a:solidFill>
                  <a:srgbClr val="FFFFFF"/>
                </a:solidFill>
                <a:latin typeface="Muli"/>
                <a:ea typeface="Muli"/>
                <a:cs typeface="Muli"/>
                <a:sym typeface="Muli"/>
              </a:defRPr>
            </a:lvl5pPr>
            <a:lvl6pPr rtl="0">
              <a:spcBef>
                <a:spcPts val="0"/>
              </a:spcBef>
              <a:buClr>
                <a:srgbClr val="FFFFFF"/>
              </a:buClr>
              <a:buFont typeface="Muli"/>
              <a:defRPr>
                <a:solidFill>
                  <a:srgbClr val="FFFFFF"/>
                </a:solidFill>
                <a:latin typeface="Muli"/>
                <a:ea typeface="Muli"/>
                <a:cs typeface="Muli"/>
                <a:sym typeface="Muli"/>
              </a:defRPr>
            </a:lvl6pPr>
            <a:lvl7pPr rtl="0">
              <a:spcBef>
                <a:spcPts val="0"/>
              </a:spcBef>
              <a:buClr>
                <a:srgbClr val="FFFFFF"/>
              </a:buClr>
              <a:buFont typeface="Muli"/>
              <a:defRPr>
                <a:solidFill>
                  <a:srgbClr val="FFFFFF"/>
                </a:solidFill>
                <a:latin typeface="Muli"/>
                <a:ea typeface="Muli"/>
                <a:cs typeface="Muli"/>
                <a:sym typeface="Muli"/>
              </a:defRPr>
            </a:lvl7pPr>
            <a:lvl8pPr rtl="0">
              <a:spcBef>
                <a:spcPts val="0"/>
              </a:spcBef>
              <a:buClr>
                <a:srgbClr val="FFFFFF"/>
              </a:buClr>
              <a:buFont typeface="Muli"/>
              <a:defRPr>
                <a:solidFill>
                  <a:srgbClr val="FFFFFF"/>
                </a:solidFill>
                <a:latin typeface="Muli"/>
                <a:ea typeface="Muli"/>
                <a:cs typeface="Muli"/>
                <a:sym typeface="Muli"/>
              </a:defRPr>
            </a:lvl8pPr>
            <a:lvl9pPr rtl="0">
              <a:spcBef>
                <a:spcPts val="0"/>
              </a:spcBef>
              <a:buClr>
                <a:srgbClr val="FFFFFF"/>
              </a:buClr>
              <a:buFont typeface="Muli"/>
              <a:defRPr>
                <a:solidFill>
                  <a:srgbClr val="FFFFFF"/>
                </a:solidFill>
                <a:latin typeface="Muli"/>
                <a:ea typeface="Muli"/>
                <a:cs typeface="Muli"/>
                <a:sym typeface="Muli"/>
              </a:defRPr>
            </a:lvl9pPr>
          </a:lstStyle>
          <a:p/>
        </p:txBody>
      </p:sp>
      <p:sp>
        <p:nvSpPr>
          <p:cNvPr id="88" name="Shape 88"/>
          <p:cNvSpPr txBox="1"/>
          <p:nvPr>
            <p:ph type="title"/>
          </p:nvPr>
        </p:nvSpPr>
        <p:spPr>
          <a:xfrm>
            <a:off x="2902775" y="302375"/>
            <a:ext cx="5718600" cy="503099"/>
          </a:xfrm>
          <a:prstGeom prst="rect">
            <a:avLst/>
          </a:prstGeom>
        </p:spPr>
        <p:txBody>
          <a:bodyPr anchorCtr="0" anchor="t" bIns="91425" lIns="91425" rIns="91425" tIns="91425"/>
          <a:lstStyle>
            <a:lvl1pPr rtl="0">
              <a:spcBef>
                <a:spcPts val="0"/>
              </a:spcBef>
              <a:buNone/>
              <a:defRPr b="1" sz="1800">
                <a:solidFill>
                  <a:srgbClr val="FFFFFF"/>
                </a:solidFill>
                <a:latin typeface="Muli"/>
                <a:ea typeface="Muli"/>
                <a:cs typeface="Muli"/>
                <a:sym typeface="Muli"/>
              </a:defRPr>
            </a:lvl1pPr>
            <a:lvl2pPr rtl="0">
              <a:spcBef>
                <a:spcPts val="0"/>
              </a:spcBef>
              <a:buNone/>
              <a:defRPr b="1" sz="1800">
                <a:solidFill>
                  <a:srgbClr val="FFFFFF"/>
                </a:solidFill>
                <a:latin typeface="Muli"/>
                <a:ea typeface="Muli"/>
                <a:cs typeface="Muli"/>
                <a:sym typeface="Muli"/>
              </a:defRPr>
            </a:lvl2pPr>
            <a:lvl3pPr rtl="0">
              <a:spcBef>
                <a:spcPts val="0"/>
              </a:spcBef>
              <a:buNone/>
              <a:defRPr b="1" sz="1800">
                <a:solidFill>
                  <a:srgbClr val="FFFFFF"/>
                </a:solidFill>
                <a:latin typeface="Muli"/>
                <a:ea typeface="Muli"/>
                <a:cs typeface="Muli"/>
                <a:sym typeface="Muli"/>
              </a:defRPr>
            </a:lvl3pPr>
            <a:lvl4pPr rtl="0">
              <a:spcBef>
                <a:spcPts val="0"/>
              </a:spcBef>
              <a:buNone/>
              <a:defRPr b="1" sz="1800">
                <a:solidFill>
                  <a:srgbClr val="FFFFFF"/>
                </a:solidFill>
                <a:latin typeface="Muli"/>
                <a:ea typeface="Muli"/>
                <a:cs typeface="Muli"/>
                <a:sym typeface="Muli"/>
              </a:defRPr>
            </a:lvl4pPr>
            <a:lvl5pPr rtl="0">
              <a:spcBef>
                <a:spcPts val="0"/>
              </a:spcBef>
              <a:buNone/>
              <a:defRPr b="1" sz="1800">
                <a:solidFill>
                  <a:srgbClr val="FFFFFF"/>
                </a:solidFill>
                <a:latin typeface="Muli"/>
                <a:ea typeface="Muli"/>
                <a:cs typeface="Muli"/>
                <a:sym typeface="Muli"/>
              </a:defRPr>
            </a:lvl5pPr>
            <a:lvl6pPr rtl="0">
              <a:spcBef>
                <a:spcPts val="0"/>
              </a:spcBef>
              <a:buNone/>
              <a:defRPr b="1" sz="1800">
                <a:solidFill>
                  <a:srgbClr val="FFFFFF"/>
                </a:solidFill>
                <a:latin typeface="Muli"/>
                <a:ea typeface="Muli"/>
                <a:cs typeface="Muli"/>
                <a:sym typeface="Muli"/>
              </a:defRPr>
            </a:lvl6pPr>
            <a:lvl7pPr rtl="0">
              <a:spcBef>
                <a:spcPts val="0"/>
              </a:spcBef>
              <a:buNone/>
              <a:defRPr b="1" sz="1800">
                <a:solidFill>
                  <a:srgbClr val="FFFFFF"/>
                </a:solidFill>
                <a:latin typeface="Muli"/>
                <a:ea typeface="Muli"/>
                <a:cs typeface="Muli"/>
                <a:sym typeface="Muli"/>
              </a:defRPr>
            </a:lvl7pPr>
            <a:lvl8pPr rtl="0">
              <a:spcBef>
                <a:spcPts val="0"/>
              </a:spcBef>
              <a:buNone/>
              <a:defRPr b="1" sz="1800">
                <a:solidFill>
                  <a:srgbClr val="FFFFFF"/>
                </a:solidFill>
                <a:latin typeface="Muli"/>
                <a:ea typeface="Muli"/>
                <a:cs typeface="Muli"/>
                <a:sym typeface="Muli"/>
              </a:defRPr>
            </a:lvl8pPr>
            <a:lvl9pPr rtl="0">
              <a:spcBef>
                <a:spcPts val="0"/>
              </a:spcBef>
              <a:buNone/>
              <a:defRPr b="1" sz="1800">
                <a:solidFill>
                  <a:srgbClr val="FFFFFF"/>
                </a:solidFill>
                <a:latin typeface="Muli"/>
                <a:ea typeface="Muli"/>
                <a:cs typeface="Muli"/>
                <a:sym typeface="Muli"/>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89" name="Shape 89"/>
        <p:cNvGrpSpPr/>
        <p:nvPr/>
      </p:nvGrpSpPr>
      <p:grpSpPr>
        <a:xfrm>
          <a:off x="0" y="0"/>
          <a:ext cx="0" cy="0"/>
          <a:chOff x="0" y="0"/>
          <a:chExt cx="0" cy="0"/>
        </a:xfrm>
      </p:grpSpPr>
      <p:pic>
        <p:nvPicPr>
          <p:cNvPr id="90" name="Shape 90"/>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91" name="Shape 91"/>
          <p:cNvSpPr/>
          <p:nvPr/>
        </p:nvSpPr>
        <p:spPr>
          <a:xfrm>
            <a:off x="1190100" y="0"/>
            <a:ext cx="6763800" cy="857400"/>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92" name="Shape 92"/>
          <p:cNvSpPr txBox="1"/>
          <p:nvPr>
            <p:ph type="title"/>
          </p:nvPr>
        </p:nvSpPr>
        <p:spPr>
          <a:xfrm>
            <a:off x="1190100" y="302375"/>
            <a:ext cx="6763800" cy="503099"/>
          </a:xfrm>
          <a:prstGeom prst="rect">
            <a:avLst/>
          </a:prstGeom>
        </p:spPr>
        <p:txBody>
          <a:bodyPr anchorCtr="0" anchor="t" bIns="91425" lIns="91425" rIns="91425" tIns="91425"/>
          <a:lstStyle>
            <a:lvl1pPr rtl="0" algn="ctr">
              <a:spcBef>
                <a:spcPts val="0"/>
              </a:spcBef>
              <a:buNone/>
              <a:defRPr b="1" sz="1800">
                <a:solidFill>
                  <a:srgbClr val="FFFFFF"/>
                </a:solidFill>
                <a:latin typeface="Muli"/>
                <a:ea typeface="Muli"/>
                <a:cs typeface="Muli"/>
                <a:sym typeface="Muli"/>
              </a:defRPr>
            </a:lvl1pPr>
            <a:lvl2pPr rtl="0" algn="ctr">
              <a:spcBef>
                <a:spcPts val="0"/>
              </a:spcBef>
              <a:buNone/>
              <a:defRPr b="1" sz="1800">
                <a:solidFill>
                  <a:srgbClr val="FFFFFF"/>
                </a:solidFill>
                <a:latin typeface="Muli"/>
                <a:ea typeface="Muli"/>
                <a:cs typeface="Muli"/>
                <a:sym typeface="Muli"/>
              </a:defRPr>
            </a:lvl2pPr>
            <a:lvl3pPr rtl="0" algn="ctr">
              <a:spcBef>
                <a:spcPts val="0"/>
              </a:spcBef>
              <a:buNone/>
              <a:defRPr b="1" sz="1800">
                <a:solidFill>
                  <a:srgbClr val="FFFFFF"/>
                </a:solidFill>
                <a:latin typeface="Muli"/>
                <a:ea typeface="Muli"/>
                <a:cs typeface="Muli"/>
                <a:sym typeface="Muli"/>
              </a:defRPr>
            </a:lvl3pPr>
            <a:lvl4pPr rtl="0" algn="ctr">
              <a:spcBef>
                <a:spcPts val="0"/>
              </a:spcBef>
              <a:buNone/>
              <a:defRPr b="1" sz="1800">
                <a:solidFill>
                  <a:srgbClr val="FFFFFF"/>
                </a:solidFill>
                <a:latin typeface="Muli"/>
                <a:ea typeface="Muli"/>
                <a:cs typeface="Muli"/>
                <a:sym typeface="Muli"/>
              </a:defRPr>
            </a:lvl4pPr>
            <a:lvl5pPr rtl="0" algn="ctr">
              <a:spcBef>
                <a:spcPts val="0"/>
              </a:spcBef>
              <a:buNone/>
              <a:defRPr b="1" sz="1800">
                <a:solidFill>
                  <a:srgbClr val="FFFFFF"/>
                </a:solidFill>
                <a:latin typeface="Muli"/>
                <a:ea typeface="Muli"/>
                <a:cs typeface="Muli"/>
                <a:sym typeface="Muli"/>
              </a:defRPr>
            </a:lvl5pPr>
            <a:lvl6pPr rtl="0" algn="ctr">
              <a:spcBef>
                <a:spcPts val="0"/>
              </a:spcBef>
              <a:buNone/>
              <a:defRPr b="1" sz="1800">
                <a:solidFill>
                  <a:srgbClr val="FFFFFF"/>
                </a:solidFill>
                <a:latin typeface="Muli"/>
                <a:ea typeface="Muli"/>
                <a:cs typeface="Muli"/>
                <a:sym typeface="Muli"/>
              </a:defRPr>
            </a:lvl6pPr>
            <a:lvl7pPr rtl="0" algn="ctr">
              <a:spcBef>
                <a:spcPts val="0"/>
              </a:spcBef>
              <a:buNone/>
              <a:defRPr b="1" sz="1800">
                <a:solidFill>
                  <a:srgbClr val="FFFFFF"/>
                </a:solidFill>
                <a:latin typeface="Muli"/>
                <a:ea typeface="Muli"/>
                <a:cs typeface="Muli"/>
                <a:sym typeface="Muli"/>
              </a:defRPr>
            </a:lvl7pPr>
            <a:lvl8pPr rtl="0" algn="ctr">
              <a:spcBef>
                <a:spcPts val="0"/>
              </a:spcBef>
              <a:buNone/>
              <a:defRPr b="1" sz="1800">
                <a:solidFill>
                  <a:srgbClr val="FFFFFF"/>
                </a:solidFill>
                <a:latin typeface="Muli"/>
                <a:ea typeface="Muli"/>
                <a:cs typeface="Muli"/>
                <a:sym typeface="Muli"/>
              </a:defRPr>
            </a:lvl8pPr>
            <a:lvl9pPr rtl="0" algn="ctr">
              <a:spcBef>
                <a:spcPts val="0"/>
              </a:spcBef>
              <a:buNone/>
              <a:defRPr b="1" sz="1800">
                <a:solidFill>
                  <a:srgbClr val="FFFFFF"/>
                </a:solidFill>
                <a:latin typeface="Muli"/>
                <a:ea typeface="Muli"/>
                <a:cs typeface="Muli"/>
                <a:sym typeface="Muli"/>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93" name="Shape 93"/>
        <p:cNvGrpSpPr/>
        <p:nvPr/>
      </p:nvGrpSpPr>
      <p:grpSpPr>
        <a:xfrm>
          <a:off x="0" y="0"/>
          <a:ext cx="0" cy="0"/>
          <a:chOff x="0" y="0"/>
          <a:chExt cx="0" cy="0"/>
        </a:xfrm>
      </p:grpSpPr>
      <p:pic>
        <p:nvPicPr>
          <p:cNvPr id="94" name="Shape 94"/>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95" name="Shape 95"/>
          <p:cNvSpPr/>
          <p:nvPr/>
        </p:nvSpPr>
        <p:spPr>
          <a:xfrm>
            <a:off x="1190100" y="4470400"/>
            <a:ext cx="6763800" cy="6731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96" name="Shape 96"/>
          <p:cNvSpPr txBox="1"/>
          <p:nvPr>
            <p:ph idx="1" type="body"/>
          </p:nvPr>
        </p:nvSpPr>
        <p:spPr>
          <a:xfrm>
            <a:off x="1190100" y="4470500"/>
            <a:ext cx="6763800" cy="673199"/>
          </a:xfrm>
          <a:prstGeom prst="rect">
            <a:avLst/>
          </a:prstGeom>
        </p:spPr>
        <p:txBody>
          <a:bodyPr anchorCtr="0" anchor="ctr" bIns="91425" lIns="91425" rIns="91425" tIns="91425"/>
          <a:lstStyle>
            <a:lvl1pPr rtl="0" algn="ctr">
              <a:spcBef>
                <a:spcPts val="360"/>
              </a:spcBef>
              <a:buClr>
                <a:srgbClr val="FFFFFF"/>
              </a:buClr>
              <a:buFont typeface="Muli"/>
              <a:buNone/>
              <a:defRPr>
                <a:solidFill>
                  <a:srgbClr val="FFFFFF"/>
                </a:solidFill>
                <a:latin typeface="Muli"/>
                <a:ea typeface="Muli"/>
                <a:cs typeface="Muli"/>
                <a:sym typeface="Muli"/>
              </a:defRPr>
            </a:lvl1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ubtitle">
    <p:spTree>
      <p:nvGrpSpPr>
        <p:cNvPr id="11" name="Shape 11"/>
        <p:cNvGrpSpPr/>
        <p:nvPr/>
      </p:nvGrpSpPr>
      <p:grpSpPr>
        <a:xfrm>
          <a:off x="0" y="0"/>
          <a:ext cx="0" cy="0"/>
          <a:chOff x="0" y="0"/>
          <a:chExt cx="0" cy="0"/>
        </a:xfrm>
      </p:grpSpPr>
      <p:pic>
        <p:nvPicPr>
          <p:cNvPr id="12" name="Shape 12"/>
          <p:cNvPicPr preferRelativeResize="0"/>
          <p:nvPr/>
        </p:nvPicPr>
        <p:blipFill>
          <a:blip r:embed="rId2">
            <a:alphaModFix amt="50000"/>
          </a:blip>
          <a:stretch>
            <a:fillRect/>
          </a:stretch>
        </p:blipFill>
        <p:spPr>
          <a:xfrm>
            <a:off x="0" y="0"/>
            <a:ext cx="9144000" cy="5143500"/>
          </a:xfrm>
          <a:prstGeom prst="rect">
            <a:avLst/>
          </a:prstGeom>
          <a:noFill/>
          <a:ln>
            <a:noFill/>
          </a:ln>
        </p:spPr>
      </p:pic>
      <p:sp>
        <p:nvSpPr>
          <p:cNvPr id="13" name="Shape 13"/>
          <p:cNvSpPr/>
          <p:nvPr/>
        </p:nvSpPr>
        <p:spPr>
          <a:xfrm>
            <a:off x="2525575" y="525325"/>
            <a:ext cx="4092900" cy="4092900"/>
          </a:xfrm>
          <a:prstGeom prst="diamond">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14" name="Shape 14"/>
          <p:cNvSpPr txBox="1"/>
          <p:nvPr>
            <p:ph idx="1" type="subTitle"/>
          </p:nvPr>
        </p:nvSpPr>
        <p:spPr>
          <a:xfrm>
            <a:off x="3009350" y="2573875"/>
            <a:ext cx="3086700" cy="2044500"/>
          </a:xfrm>
          <a:prstGeom prst="rect">
            <a:avLst/>
          </a:prstGeom>
          <a:noFill/>
        </p:spPr>
        <p:txBody>
          <a:bodyPr anchorCtr="0" anchor="t" bIns="91425" lIns="91425" rIns="91425" tIns="91425"/>
          <a:lstStyle>
            <a:lvl1pPr rtl="0" algn="ctr">
              <a:spcBef>
                <a:spcPts val="0"/>
              </a:spcBef>
              <a:buClr>
                <a:srgbClr val="FFFFFF"/>
              </a:buClr>
              <a:buFont typeface="Muli"/>
              <a:buNone/>
              <a:defRPr>
                <a:solidFill>
                  <a:srgbClr val="FFFFFF"/>
                </a:solidFill>
                <a:latin typeface="Muli"/>
                <a:ea typeface="Muli"/>
                <a:cs typeface="Muli"/>
                <a:sym typeface="Muli"/>
              </a:defRPr>
            </a:lvl1pPr>
            <a:lvl2pPr rtl="0" algn="ctr">
              <a:spcBef>
                <a:spcPts val="0"/>
              </a:spcBef>
              <a:buClr>
                <a:srgbClr val="FFFFFF"/>
              </a:buClr>
              <a:buFont typeface="Muli"/>
              <a:buNone/>
              <a:defRPr>
                <a:solidFill>
                  <a:srgbClr val="FFFFFF"/>
                </a:solidFill>
                <a:latin typeface="Muli"/>
                <a:ea typeface="Muli"/>
                <a:cs typeface="Muli"/>
                <a:sym typeface="Muli"/>
              </a:defRPr>
            </a:lvl2pPr>
            <a:lvl3pPr rtl="0" algn="ctr">
              <a:spcBef>
                <a:spcPts val="0"/>
              </a:spcBef>
              <a:buClr>
                <a:srgbClr val="FFFFFF"/>
              </a:buClr>
              <a:buFont typeface="Muli"/>
              <a:buNone/>
              <a:defRPr>
                <a:solidFill>
                  <a:srgbClr val="FFFFFF"/>
                </a:solidFill>
                <a:latin typeface="Muli"/>
                <a:ea typeface="Muli"/>
                <a:cs typeface="Muli"/>
                <a:sym typeface="Muli"/>
              </a:defRPr>
            </a:lvl3pPr>
            <a:lvl4pPr rtl="0" algn="ctr">
              <a:spcBef>
                <a:spcPts val="0"/>
              </a:spcBef>
              <a:buClr>
                <a:srgbClr val="FFFFFF"/>
              </a:buClr>
              <a:buFont typeface="Muli"/>
              <a:buNone/>
              <a:defRPr>
                <a:solidFill>
                  <a:srgbClr val="FFFFFF"/>
                </a:solidFill>
                <a:latin typeface="Muli"/>
                <a:ea typeface="Muli"/>
                <a:cs typeface="Muli"/>
                <a:sym typeface="Muli"/>
              </a:defRPr>
            </a:lvl4pPr>
            <a:lvl5pPr rtl="0" algn="ctr">
              <a:spcBef>
                <a:spcPts val="0"/>
              </a:spcBef>
              <a:buClr>
                <a:srgbClr val="FFFFFF"/>
              </a:buClr>
              <a:buFont typeface="Muli"/>
              <a:buNone/>
              <a:defRPr>
                <a:solidFill>
                  <a:srgbClr val="FFFFFF"/>
                </a:solidFill>
                <a:latin typeface="Muli"/>
                <a:ea typeface="Muli"/>
                <a:cs typeface="Muli"/>
                <a:sym typeface="Muli"/>
              </a:defRPr>
            </a:lvl5pPr>
            <a:lvl6pPr rtl="0" algn="ctr">
              <a:spcBef>
                <a:spcPts val="0"/>
              </a:spcBef>
              <a:buClr>
                <a:srgbClr val="FFFFFF"/>
              </a:buClr>
              <a:buFont typeface="Muli"/>
              <a:buNone/>
              <a:defRPr>
                <a:solidFill>
                  <a:srgbClr val="FFFFFF"/>
                </a:solidFill>
                <a:latin typeface="Muli"/>
                <a:ea typeface="Muli"/>
                <a:cs typeface="Muli"/>
                <a:sym typeface="Muli"/>
              </a:defRPr>
            </a:lvl6pPr>
            <a:lvl7pPr rtl="0" algn="ctr">
              <a:spcBef>
                <a:spcPts val="0"/>
              </a:spcBef>
              <a:buClr>
                <a:srgbClr val="FFFFFF"/>
              </a:buClr>
              <a:buFont typeface="Muli"/>
              <a:buNone/>
              <a:defRPr>
                <a:solidFill>
                  <a:srgbClr val="FFFFFF"/>
                </a:solidFill>
                <a:latin typeface="Muli"/>
                <a:ea typeface="Muli"/>
                <a:cs typeface="Muli"/>
                <a:sym typeface="Muli"/>
              </a:defRPr>
            </a:lvl7pPr>
            <a:lvl8pPr rtl="0" algn="ctr">
              <a:spcBef>
                <a:spcPts val="0"/>
              </a:spcBef>
              <a:buClr>
                <a:srgbClr val="FFFFFF"/>
              </a:buClr>
              <a:buFont typeface="Muli"/>
              <a:buNone/>
              <a:defRPr>
                <a:solidFill>
                  <a:srgbClr val="FFFFFF"/>
                </a:solidFill>
                <a:latin typeface="Muli"/>
                <a:ea typeface="Muli"/>
                <a:cs typeface="Muli"/>
                <a:sym typeface="Muli"/>
              </a:defRPr>
            </a:lvl8pPr>
            <a:lvl9pPr rtl="0" algn="ctr">
              <a:spcBef>
                <a:spcPts val="0"/>
              </a:spcBef>
              <a:buClr>
                <a:srgbClr val="FFFFFF"/>
              </a:buClr>
              <a:buFont typeface="Muli"/>
              <a:buNone/>
              <a:defRPr>
                <a:solidFill>
                  <a:srgbClr val="FFFFFF"/>
                </a:solidFill>
                <a:latin typeface="Muli"/>
                <a:ea typeface="Muli"/>
                <a:cs typeface="Muli"/>
                <a:sym typeface="Muli"/>
              </a:defRPr>
            </a:lvl9pPr>
          </a:lstStyle>
          <a:p/>
        </p:txBody>
      </p:sp>
      <p:sp>
        <p:nvSpPr>
          <p:cNvPr id="15" name="Shape 15"/>
          <p:cNvSpPr txBox="1"/>
          <p:nvPr>
            <p:ph type="title"/>
          </p:nvPr>
        </p:nvSpPr>
        <p:spPr>
          <a:xfrm>
            <a:off x="3048000" y="529375"/>
            <a:ext cx="3048000" cy="2044500"/>
          </a:xfrm>
          <a:prstGeom prst="rect">
            <a:avLst/>
          </a:prstGeom>
          <a:noFill/>
          <a:ln>
            <a:noFill/>
          </a:ln>
        </p:spPr>
        <p:txBody>
          <a:bodyPr anchorCtr="0" anchor="b" bIns="91425" lIns="91425" rIns="91425" tIns="91425"/>
          <a:lstStyle>
            <a:lvl1pPr rtl="0" algn="ctr">
              <a:spcBef>
                <a:spcPts val="0"/>
              </a:spcBef>
              <a:buNone/>
              <a:defRPr sz="2400"/>
            </a:lvl1pPr>
            <a:lvl2pPr rtl="0">
              <a:spcBef>
                <a:spcPts val="0"/>
              </a:spcBef>
              <a:buNone/>
              <a:defRPr sz="2400"/>
            </a:lvl2pPr>
            <a:lvl3pPr rtl="0">
              <a:spcBef>
                <a:spcPts val="0"/>
              </a:spcBef>
              <a:buNone/>
              <a:defRPr sz="2400"/>
            </a:lvl3pPr>
            <a:lvl4pPr rtl="0">
              <a:spcBef>
                <a:spcPts val="0"/>
              </a:spcBef>
              <a:buNone/>
              <a:defRPr sz="2400"/>
            </a:lvl4pPr>
            <a:lvl5pPr rtl="0">
              <a:spcBef>
                <a:spcPts val="0"/>
              </a:spcBef>
              <a:buNone/>
              <a:defRPr sz="2400"/>
            </a:lvl5pPr>
            <a:lvl6pPr rtl="0">
              <a:spcBef>
                <a:spcPts val="0"/>
              </a:spcBef>
              <a:buNone/>
              <a:defRPr sz="2400"/>
            </a:lvl6pPr>
            <a:lvl7pPr rtl="0">
              <a:spcBef>
                <a:spcPts val="0"/>
              </a:spcBef>
              <a:buNone/>
              <a:defRPr sz="2400"/>
            </a:lvl7pPr>
            <a:lvl8pPr rtl="0">
              <a:spcBef>
                <a:spcPts val="0"/>
              </a:spcBef>
              <a:buNone/>
              <a:defRPr sz="2400"/>
            </a:lvl8pPr>
            <a:lvl9pPr rtl="0">
              <a:spcBef>
                <a:spcPts val="0"/>
              </a:spcBef>
              <a:buNone/>
              <a:defRPr sz="24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bg>
      <p:bgPr>
        <a:solidFill>
          <a:srgbClr val="FFFFFF"/>
        </a:solidFill>
      </p:bgPr>
    </p:bg>
    <p:spTree>
      <p:nvGrpSpPr>
        <p:cNvPr id="97" name="Shape 9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Quote">
    <p:spTree>
      <p:nvGrpSpPr>
        <p:cNvPr id="16" name="Shape 16"/>
        <p:cNvGrpSpPr/>
        <p:nvPr/>
      </p:nvGrpSpPr>
      <p:grpSpPr>
        <a:xfrm>
          <a:off x="0" y="0"/>
          <a:ext cx="0" cy="0"/>
          <a:chOff x="0" y="0"/>
          <a:chExt cx="0" cy="0"/>
        </a:xfrm>
      </p:grpSpPr>
      <p:pic>
        <p:nvPicPr>
          <p:cNvPr id="17" name="Shape 17"/>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18" name="Shape 18"/>
          <p:cNvSpPr/>
          <p:nvPr/>
        </p:nvSpPr>
        <p:spPr>
          <a:xfrm>
            <a:off x="150" y="1790100"/>
            <a:ext cx="9144000" cy="15632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19" name="Shape 19"/>
          <p:cNvSpPr txBox="1"/>
          <p:nvPr>
            <p:ph idx="1" type="body"/>
          </p:nvPr>
        </p:nvSpPr>
        <p:spPr>
          <a:xfrm>
            <a:off x="1964225" y="2161800"/>
            <a:ext cx="5215499" cy="819899"/>
          </a:xfrm>
          <a:prstGeom prst="rect">
            <a:avLst/>
          </a:prstGeom>
        </p:spPr>
        <p:txBody>
          <a:bodyPr anchorCtr="0" anchor="ctr" bIns="91425" lIns="91425" rIns="91425" tIns="91425"/>
          <a:lstStyle>
            <a:lvl1pPr rtl="0" algn="ctr">
              <a:spcBef>
                <a:spcPts val="0"/>
              </a:spcBef>
              <a:buClr>
                <a:srgbClr val="FFFFFF"/>
              </a:buClr>
              <a:buSzPct val="100000"/>
              <a:buFont typeface="Georgia"/>
              <a:defRPr i="1" sz="1600">
                <a:solidFill>
                  <a:srgbClr val="FFFFFF"/>
                </a:solidFill>
                <a:latin typeface="Georgia"/>
                <a:ea typeface="Georgia"/>
                <a:cs typeface="Georgia"/>
                <a:sym typeface="Georgia"/>
              </a:defRPr>
            </a:lvl1pPr>
            <a:lvl2pPr rtl="0" algn="ctr">
              <a:spcBef>
                <a:spcPts val="0"/>
              </a:spcBef>
              <a:buClr>
                <a:srgbClr val="FFFFFF"/>
              </a:buClr>
              <a:buSzPct val="100000"/>
              <a:buFont typeface="Georgia"/>
              <a:defRPr i="1" sz="1600">
                <a:solidFill>
                  <a:srgbClr val="FFFFFF"/>
                </a:solidFill>
                <a:latin typeface="Georgia"/>
                <a:ea typeface="Georgia"/>
                <a:cs typeface="Georgia"/>
                <a:sym typeface="Georgia"/>
              </a:defRPr>
            </a:lvl2pPr>
            <a:lvl3pPr rtl="0" algn="ctr">
              <a:spcBef>
                <a:spcPts val="0"/>
              </a:spcBef>
              <a:buClr>
                <a:srgbClr val="FFFFFF"/>
              </a:buClr>
              <a:buSzPct val="100000"/>
              <a:buFont typeface="Georgia"/>
              <a:defRPr i="1" sz="1600">
                <a:solidFill>
                  <a:srgbClr val="FFFFFF"/>
                </a:solidFill>
                <a:latin typeface="Georgia"/>
                <a:ea typeface="Georgia"/>
                <a:cs typeface="Georgia"/>
                <a:sym typeface="Georgia"/>
              </a:defRPr>
            </a:lvl3pPr>
            <a:lvl4pPr rtl="0" algn="ctr">
              <a:spcBef>
                <a:spcPts val="0"/>
              </a:spcBef>
              <a:buClr>
                <a:srgbClr val="FFFFFF"/>
              </a:buClr>
              <a:buSzPct val="100000"/>
              <a:buFont typeface="Georgia"/>
              <a:defRPr i="1" sz="1600">
                <a:solidFill>
                  <a:srgbClr val="FFFFFF"/>
                </a:solidFill>
                <a:latin typeface="Georgia"/>
                <a:ea typeface="Georgia"/>
                <a:cs typeface="Georgia"/>
                <a:sym typeface="Georgia"/>
              </a:defRPr>
            </a:lvl4pPr>
            <a:lvl5pPr rtl="0" algn="ctr">
              <a:spcBef>
                <a:spcPts val="0"/>
              </a:spcBef>
              <a:buClr>
                <a:srgbClr val="FFFFFF"/>
              </a:buClr>
              <a:buSzPct val="100000"/>
              <a:buFont typeface="Georgia"/>
              <a:defRPr i="1" sz="1600">
                <a:solidFill>
                  <a:srgbClr val="FFFFFF"/>
                </a:solidFill>
                <a:latin typeface="Georgia"/>
                <a:ea typeface="Georgia"/>
                <a:cs typeface="Georgia"/>
                <a:sym typeface="Georgia"/>
              </a:defRPr>
            </a:lvl5pPr>
            <a:lvl6pPr rtl="0" algn="ctr">
              <a:spcBef>
                <a:spcPts val="0"/>
              </a:spcBef>
              <a:buClr>
                <a:srgbClr val="FFFFFF"/>
              </a:buClr>
              <a:buSzPct val="100000"/>
              <a:buFont typeface="Georgia"/>
              <a:defRPr i="1" sz="1600">
                <a:solidFill>
                  <a:srgbClr val="FFFFFF"/>
                </a:solidFill>
                <a:latin typeface="Georgia"/>
                <a:ea typeface="Georgia"/>
                <a:cs typeface="Georgia"/>
                <a:sym typeface="Georgia"/>
              </a:defRPr>
            </a:lvl6pPr>
            <a:lvl7pPr rtl="0" algn="ctr">
              <a:spcBef>
                <a:spcPts val="0"/>
              </a:spcBef>
              <a:buClr>
                <a:srgbClr val="FFFFFF"/>
              </a:buClr>
              <a:buSzPct val="100000"/>
              <a:buFont typeface="Georgia"/>
              <a:defRPr i="1" sz="1600">
                <a:solidFill>
                  <a:srgbClr val="FFFFFF"/>
                </a:solidFill>
                <a:latin typeface="Georgia"/>
                <a:ea typeface="Georgia"/>
                <a:cs typeface="Georgia"/>
                <a:sym typeface="Georgia"/>
              </a:defRPr>
            </a:lvl7pPr>
            <a:lvl8pPr rtl="0" algn="ctr">
              <a:spcBef>
                <a:spcPts val="0"/>
              </a:spcBef>
              <a:buClr>
                <a:srgbClr val="FFFFFF"/>
              </a:buClr>
              <a:buSzPct val="100000"/>
              <a:buFont typeface="Georgia"/>
              <a:defRPr i="1" sz="1600">
                <a:solidFill>
                  <a:srgbClr val="FFFFFF"/>
                </a:solidFill>
                <a:latin typeface="Georgia"/>
                <a:ea typeface="Georgia"/>
                <a:cs typeface="Georgia"/>
                <a:sym typeface="Georgia"/>
              </a:defRPr>
            </a:lvl8pPr>
            <a:lvl9pPr algn="ctr">
              <a:spcBef>
                <a:spcPts val="0"/>
              </a:spcBef>
              <a:buClr>
                <a:srgbClr val="FFFFFF"/>
              </a:buClr>
              <a:buSzPct val="100000"/>
              <a:buFont typeface="Georgia"/>
              <a:defRPr i="1" sz="1600">
                <a:solidFill>
                  <a:srgbClr val="FFFFFF"/>
                </a:solidFill>
                <a:latin typeface="Georgia"/>
                <a:ea typeface="Georgia"/>
                <a:cs typeface="Georgia"/>
                <a:sym typeface="Georgia"/>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 1 column">
    <p:bg>
      <p:bgPr>
        <a:solidFill>
          <a:srgbClr val="FFFFFF"/>
        </a:solidFill>
      </p:bgPr>
    </p:bg>
    <p:spTree>
      <p:nvGrpSpPr>
        <p:cNvPr id="20" name="Shape 20"/>
        <p:cNvGrpSpPr/>
        <p:nvPr/>
      </p:nvGrpSpPr>
      <p:grpSpPr>
        <a:xfrm>
          <a:off x="0" y="0"/>
          <a:ext cx="0" cy="0"/>
          <a:chOff x="0" y="0"/>
          <a:chExt cx="0" cy="0"/>
        </a:xfrm>
      </p:grpSpPr>
      <p:pic>
        <p:nvPicPr>
          <p:cNvPr id="21" name="Shape 21"/>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22" name="Shape 22"/>
          <p:cNvSpPr/>
          <p:nvPr/>
        </p:nvSpPr>
        <p:spPr>
          <a:xfrm>
            <a:off x="2380350" y="0"/>
            <a:ext cx="6763800" cy="51434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23" name="Shape 23"/>
          <p:cNvSpPr txBox="1"/>
          <p:nvPr>
            <p:ph type="title"/>
          </p:nvPr>
        </p:nvSpPr>
        <p:spPr>
          <a:xfrm>
            <a:off x="2902775" y="302375"/>
            <a:ext cx="5718600" cy="503099"/>
          </a:xfrm>
          <a:prstGeom prst="rect">
            <a:avLst/>
          </a:prstGeom>
        </p:spPr>
        <p:txBody>
          <a:bodyPr anchorCtr="0" anchor="t" bIns="91425" lIns="91425" rIns="91425" tIns="91425"/>
          <a:lstStyle>
            <a:lvl1pPr rtl="0">
              <a:spcBef>
                <a:spcPts val="0"/>
              </a:spcBef>
              <a:buNone/>
              <a:defRPr b="1" sz="1800">
                <a:solidFill>
                  <a:srgbClr val="FFFFFF"/>
                </a:solidFill>
                <a:latin typeface="Muli"/>
                <a:ea typeface="Muli"/>
                <a:cs typeface="Muli"/>
                <a:sym typeface="Muli"/>
              </a:defRPr>
            </a:lvl1pPr>
            <a:lvl2pPr rtl="0">
              <a:spcBef>
                <a:spcPts val="0"/>
              </a:spcBef>
              <a:buNone/>
              <a:defRPr b="1" sz="1800">
                <a:solidFill>
                  <a:srgbClr val="FFFFFF"/>
                </a:solidFill>
                <a:latin typeface="Muli"/>
                <a:ea typeface="Muli"/>
                <a:cs typeface="Muli"/>
                <a:sym typeface="Muli"/>
              </a:defRPr>
            </a:lvl2pPr>
            <a:lvl3pPr rtl="0">
              <a:spcBef>
                <a:spcPts val="0"/>
              </a:spcBef>
              <a:buNone/>
              <a:defRPr b="1" sz="1800">
                <a:solidFill>
                  <a:srgbClr val="FFFFFF"/>
                </a:solidFill>
                <a:latin typeface="Muli"/>
                <a:ea typeface="Muli"/>
                <a:cs typeface="Muli"/>
                <a:sym typeface="Muli"/>
              </a:defRPr>
            </a:lvl3pPr>
            <a:lvl4pPr rtl="0">
              <a:spcBef>
                <a:spcPts val="0"/>
              </a:spcBef>
              <a:buNone/>
              <a:defRPr b="1" sz="1800">
                <a:solidFill>
                  <a:srgbClr val="FFFFFF"/>
                </a:solidFill>
                <a:latin typeface="Muli"/>
                <a:ea typeface="Muli"/>
                <a:cs typeface="Muli"/>
                <a:sym typeface="Muli"/>
              </a:defRPr>
            </a:lvl4pPr>
            <a:lvl5pPr rtl="0">
              <a:spcBef>
                <a:spcPts val="0"/>
              </a:spcBef>
              <a:buNone/>
              <a:defRPr b="1" sz="1800">
                <a:solidFill>
                  <a:srgbClr val="FFFFFF"/>
                </a:solidFill>
                <a:latin typeface="Muli"/>
                <a:ea typeface="Muli"/>
                <a:cs typeface="Muli"/>
                <a:sym typeface="Muli"/>
              </a:defRPr>
            </a:lvl5pPr>
            <a:lvl6pPr rtl="0">
              <a:spcBef>
                <a:spcPts val="0"/>
              </a:spcBef>
              <a:buNone/>
              <a:defRPr b="1" sz="1800">
                <a:solidFill>
                  <a:srgbClr val="FFFFFF"/>
                </a:solidFill>
                <a:latin typeface="Muli"/>
                <a:ea typeface="Muli"/>
                <a:cs typeface="Muli"/>
                <a:sym typeface="Muli"/>
              </a:defRPr>
            </a:lvl6pPr>
            <a:lvl7pPr rtl="0">
              <a:spcBef>
                <a:spcPts val="0"/>
              </a:spcBef>
              <a:buNone/>
              <a:defRPr b="1" sz="1800">
                <a:solidFill>
                  <a:srgbClr val="FFFFFF"/>
                </a:solidFill>
                <a:latin typeface="Muli"/>
                <a:ea typeface="Muli"/>
                <a:cs typeface="Muli"/>
                <a:sym typeface="Muli"/>
              </a:defRPr>
            </a:lvl7pPr>
            <a:lvl8pPr rtl="0">
              <a:spcBef>
                <a:spcPts val="0"/>
              </a:spcBef>
              <a:buNone/>
              <a:defRPr b="1" sz="1800">
                <a:solidFill>
                  <a:srgbClr val="FFFFFF"/>
                </a:solidFill>
                <a:latin typeface="Muli"/>
                <a:ea typeface="Muli"/>
                <a:cs typeface="Muli"/>
                <a:sym typeface="Muli"/>
              </a:defRPr>
            </a:lvl8pPr>
            <a:lvl9pPr rtl="0">
              <a:spcBef>
                <a:spcPts val="0"/>
              </a:spcBef>
              <a:buNone/>
              <a:defRPr b="1" sz="1800">
                <a:solidFill>
                  <a:srgbClr val="FFFFFF"/>
                </a:solidFill>
                <a:latin typeface="Muli"/>
                <a:ea typeface="Muli"/>
                <a:cs typeface="Muli"/>
                <a:sym typeface="Muli"/>
              </a:defRPr>
            </a:lvl9pPr>
          </a:lstStyle>
          <a:p/>
        </p:txBody>
      </p:sp>
      <p:sp>
        <p:nvSpPr>
          <p:cNvPr id="24" name="Shape 24"/>
          <p:cNvSpPr txBox="1"/>
          <p:nvPr>
            <p:ph idx="1" type="body"/>
          </p:nvPr>
        </p:nvSpPr>
        <p:spPr>
          <a:xfrm>
            <a:off x="2902950" y="1509475"/>
            <a:ext cx="5718600" cy="3125100"/>
          </a:xfrm>
          <a:prstGeom prst="rect">
            <a:avLst/>
          </a:prstGeom>
        </p:spPr>
        <p:txBody>
          <a:bodyPr anchorCtr="0" anchor="t" bIns="91425" lIns="91425" rIns="91425" tIns="91425"/>
          <a:lstStyle>
            <a:lvl1pPr rtl="0">
              <a:spcBef>
                <a:spcPts val="0"/>
              </a:spcBef>
              <a:buClr>
                <a:srgbClr val="FFFFFF"/>
              </a:buClr>
              <a:buSzPct val="83333"/>
              <a:buFont typeface="Muli"/>
              <a:buChar char="➜"/>
              <a:defRPr sz="2400">
                <a:solidFill>
                  <a:srgbClr val="FFFFFF"/>
                </a:solidFill>
                <a:latin typeface="Muli"/>
                <a:ea typeface="Muli"/>
                <a:cs typeface="Muli"/>
                <a:sym typeface="Muli"/>
              </a:defRPr>
            </a:lvl1pPr>
            <a:lvl2pPr rtl="0">
              <a:spcBef>
                <a:spcPts val="0"/>
              </a:spcBef>
              <a:buClr>
                <a:srgbClr val="FFFFFF"/>
              </a:buClr>
              <a:buSzPct val="75000"/>
              <a:buFont typeface="Muli"/>
              <a:defRPr sz="2400">
                <a:solidFill>
                  <a:srgbClr val="FFFFFF"/>
                </a:solidFill>
                <a:latin typeface="Muli"/>
                <a:ea typeface="Muli"/>
                <a:cs typeface="Muli"/>
                <a:sym typeface="Muli"/>
              </a:defRPr>
            </a:lvl2pPr>
            <a:lvl3pPr rtl="0">
              <a:spcBef>
                <a:spcPts val="0"/>
              </a:spcBef>
              <a:buClr>
                <a:srgbClr val="FFFFFF"/>
              </a:buClr>
              <a:buSzPct val="100000"/>
              <a:buFont typeface="Muli"/>
              <a:defRPr sz="2400">
                <a:solidFill>
                  <a:srgbClr val="FFFFFF"/>
                </a:solidFill>
                <a:latin typeface="Muli"/>
                <a:ea typeface="Muli"/>
                <a:cs typeface="Muli"/>
                <a:sym typeface="Muli"/>
              </a:defRPr>
            </a:lvl3pPr>
            <a:lvl4pPr rtl="0">
              <a:spcBef>
                <a:spcPts val="0"/>
              </a:spcBef>
              <a:buClr>
                <a:srgbClr val="FFFFFF"/>
              </a:buClr>
              <a:buSzPct val="100000"/>
              <a:buFont typeface="Muli"/>
              <a:defRPr sz="2400">
                <a:solidFill>
                  <a:srgbClr val="FFFFFF"/>
                </a:solidFill>
                <a:latin typeface="Muli"/>
                <a:ea typeface="Muli"/>
                <a:cs typeface="Muli"/>
                <a:sym typeface="Muli"/>
              </a:defRPr>
            </a:lvl4pPr>
            <a:lvl5pPr rtl="0">
              <a:spcBef>
                <a:spcPts val="0"/>
              </a:spcBef>
              <a:buClr>
                <a:srgbClr val="FFFFFF"/>
              </a:buClr>
              <a:buSzPct val="100000"/>
              <a:buFont typeface="Muli"/>
              <a:defRPr sz="2400">
                <a:solidFill>
                  <a:srgbClr val="FFFFFF"/>
                </a:solidFill>
                <a:latin typeface="Muli"/>
                <a:ea typeface="Muli"/>
                <a:cs typeface="Muli"/>
                <a:sym typeface="Muli"/>
              </a:defRPr>
            </a:lvl5pPr>
            <a:lvl6pPr rtl="0">
              <a:spcBef>
                <a:spcPts val="0"/>
              </a:spcBef>
              <a:buClr>
                <a:srgbClr val="FFFFFF"/>
              </a:buClr>
              <a:buSzPct val="100000"/>
              <a:buFont typeface="Muli"/>
              <a:defRPr sz="2400">
                <a:solidFill>
                  <a:srgbClr val="FFFFFF"/>
                </a:solidFill>
                <a:latin typeface="Muli"/>
                <a:ea typeface="Muli"/>
                <a:cs typeface="Muli"/>
                <a:sym typeface="Muli"/>
              </a:defRPr>
            </a:lvl6pPr>
            <a:lvl7pPr rtl="0">
              <a:spcBef>
                <a:spcPts val="0"/>
              </a:spcBef>
              <a:buClr>
                <a:srgbClr val="FFFFFF"/>
              </a:buClr>
              <a:buSzPct val="100000"/>
              <a:buFont typeface="Muli"/>
              <a:defRPr sz="2400">
                <a:solidFill>
                  <a:srgbClr val="FFFFFF"/>
                </a:solidFill>
                <a:latin typeface="Muli"/>
                <a:ea typeface="Muli"/>
                <a:cs typeface="Muli"/>
                <a:sym typeface="Muli"/>
              </a:defRPr>
            </a:lvl7pPr>
            <a:lvl8pPr rtl="0">
              <a:spcBef>
                <a:spcPts val="0"/>
              </a:spcBef>
              <a:buClr>
                <a:srgbClr val="FFFFFF"/>
              </a:buClr>
              <a:buSzPct val="100000"/>
              <a:buFont typeface="Muli"/>
              <a:defRPr sz="2400">
                <a:solidFill>
                  <a:srgbClr val="FFFFFF"/>
                </a:solidFill>
                <a:latin typeface="Muli"/>
                <a:ea typeface="Muli"/>
                <a:cs typeface="Muli"/>
                <a:sym typeface="Muli"/>
              </a:defRPr>
            </a:lvl8pPr>
            <a:lvl9pPr rtl="0">
              <a:spcBef>
                <a:spcPts val="0"/>
              </a:spcBef>
              <a:buClr>
                <a:srgbClr val="FFFFFF"/>
              </a:buClr>
              <a:buSzPct val="100000"/>
              <a:buFont typeface="Muli"/>
              <a:defRPr sz="2400">
                <a:solidFill>
                  <a:srgbClr val="FFFFFF"/>
                </a:solidFill>
                <a:latin typeface="Muli"/>
                <a:ea typeface="Muli"/>
                <a:cs typeface="Muli"/>
                <a:sym typeface="Mul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 1 column half">
    <p:bg>
      <p:bgPr>
        <a:solidFill>
          <a:srgbClr val="FFFFFF"/>
        </a:solidFill>
      </p:bgPr>
    </p:bg>
    <p:spTree>
      <p:nvGrpSpPr>
        <p:cNvPr id="25" name="Shape 25"/>
        <p:cNvGrpSpPr/>
        <p:nvPr/>
      </p:nvGrpSpPr>
      <p:grpSpPr>
        <a:xfrm>
          <a:off x="0" y="0"/>
          <a:ext cx="0" cy="0"/>
          <a:chOff x="0" y="0"/>
          <a:chExt cx="0" cy="0"/>
        </a:xfrm>
      </p:grpSpPr>
      <p:sp>
        <p:nvSpPr>
          <p:cNvPr id="26" name="Shape 26"/>
          <p:cNvSpPr/>
          <p:nvPr/>
        </p:nvSpPr>
        <p:spPr>
          <a:xfrm>
            <a:off x="4572000" y="0"/>
            <a:ext cx="4572000" cy="51434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27" name="Shape 27"/>
          <p:cNvSpPr txBox="1"/>
          <p:nvPr>
            <p:ph type="title"/>
          </p:nvPr>
        </p:nvSpPr>
        <p:spPr>
          <a:xfrm>
            <a:off x="5128375" y="302375"/>
            <a:ext cx="3493199" cy="503099"/>
          </a:xfrm>
          <a:prstGeom prst="rect">
            <a:avLst/>
          </a:prstGeom>
        </p:spPr>
        <p:txBody>
          <a:bodyPr anchorCtr="0" anchor="t" bIns="91425" lIns="91425" rIns="91425" tIns="91425"/>
          <a:lstStyle>
            <a:lvl1pPr rtl="0">
              <a:spcBef>
                <a:spcPts val="0"/>
              </a:spcBef>
              <a:buNone/>
              <a:defRPr b="1" sz="1800">
                <a:solidFill>
                  <a:srgbClr val="FFFFFF"/>
                </a:solidFill>
                <a:latin typeface="Muli"/>
                <a:ea typeface="Muli"/>
                <a:cs typeface="Muli"/>
                <a:sym typeface="Muli"/>
              </a:defRPr>
            </a:lvl1pPr>
            <a:lvl2pPr rtl="0">
              <a:spcBef>
                <a:spcPts val="0"/>
              </a:spcBef>
              <a:buNone/>
              <a:defRPr b="1" sz="1800">
                <a:solidFill>
                  <a:srgbClr val="FFFFFF"/>
                </a:solidFill>
                <a:latin typeface="Muli"/>
                <a:ea typeface="Muli"/>
                <a:cs typeface="Muli"/>
                <a:sym typeface="Muli"/>
              </a:defRPr>
            </a:lvl2pPr>
            <a:lvl3pPr rtl="0">
              <a:spcBef>
                <a:spcPts val="0"/>
              </a:spcBef>
              <a:buNone/>
              <a:defRPr b="1" sz="1800">
                <a:solidFill>
                  <a:srgbClr val="FFFFFF"/>
                </a:solidFill>
                <a:latin typeface="Muli"/>
                <a:ea typeface="Muli"/>
                <a:cs typeface="Muli"/>
                <a:sym typeface="Muli"/>
              </a:defRPr>
            </a:lvl3pPr>
            <a:lvl4pPr rtl="0">
              <a:spcBef>
                <a:spcPts val="0"/>
              </a:spcBef>
              <a:buNone/>
              <a:defRPr b="1" sz="1800">
                <a:solidFill>
                  <a:srgbClr val="FFFFFF"/>
                </a:solidFill>
                <a:latin typeface="Muli"/>
                <a:ea typeface="Muli"/>
                <a:cs typeface="Muli"/>
                <a:sym typeface="Muli"/>
              </a:defRPr>
            </a:lvl4pPr>
            <a:lvl5pPr rtl="0">
              <a:spcBef>
                <a:spcPts val="0"/>
              </a:spcBef>
              <a:buNone/>
              <a:defRPr b="1" sz="1800">
                <a:solidFill>
                  <a:srgbClr val="FFFFFF"/>
                </a:solidFill>
                <a:latin typeface="Muli"/>
                <a:ea typeface="Muli"/>
                <a:cs typeface="Muli"/>
                <a:sym typeface="Muli"/>
              </a:defRPr>
            </a:lvl5pPr>
            <a:lvl6pPr rtl="0">
              <a:spcBef>
                <a:spcPts val="0"/>
              </a:spcBef>
              <a:buNone/>
              <a:defRPr b="1" sz="1800">
                <a:solidFill>
                  <a:srgbClr val="FFFFFF"/>
                </a:solidFill>
                <a:latin typeface="Muli"/>
                <a:ea typeface="Muli"/>
                <a:cs typeface="Muli"/>
                <a:sym typeface="Muli"/>
              </a:defRPr>
            </a:lvl6pPr>
            <a:lvl7pPr rtl="0">
              <a:spcBef>
                <a:spcPts val="0"/>
              </a:spcBef>
              <a:buNone/>
              <a:defRPr b="1" sz="1800">
                <a:solidFill>
                  <a:srgbClr val="FFFFFF"/>
                </a:solidFill>
                <a:latin typeface="Muli"/>
                <a:ea typeface="Muli"/>
                <a:cs typeface="Muli"/>
                <a:sym typeface="Muli"/>
              </a:defRPr>
            </a:lvl7pPr>
            <a:lvl8pPr rtl="0">
              <a:spcBef>
                <a:spcPts val="0"/>
              </a:spcBef>
              <a:buNone/>
              <a:defRPr b="1" sz="1800">
                <a:solidFill>
                  <a:srgbClr val="FFFFFF"/>
                </a:solidFill>
                <a:latin typeface="Muli"/>
                <a:ea typeface="Muli"/>
                <a:cs typeface="Muli"/>
                <a:sym typeface="Muli"/>
              </a:defRPr>
            </a:lvl8pPr>
            <a:lvl9pPr rtl="0">
              <a:spcBef>
                <a:spcPts val="0"/>
              </a:spcBef>
              <a:buNone/>
              <a:defRPr b="1" sz="1800">
                <a:solidFill>
                  <a:srgbClr val="FFFFFF"/>
                </a:solidFill>
                <a:latin typeface="Muli"/>
                <a:ea typeface="Muli"/>
                <a:cs typeface="Muli"/>
                <a:sym typeface="Muli"/>
              </a:defRPr>
            </a:lvl9pPr>
          </a:lstStyle>
          <a:p/>
        </p:txBody>
      </p:sp>
      <p:sp>
        <p:nvSpPr>
          <p:cNvPr id="28" name="Shape 28"/>
          <p:cNvSpPr txBox="1"/>
          <p:nvPr>
            <p:ph idx="1" type="body"/>
          </p:nvPr>
        </p:nvSpPr>
        <p:spPr>
          <a:xfrm>
            <a:off x="5128481" y="1509475"/>
            <a:ext cx="3493199" cy="3125100"/>
          </a:xfrm>
          <a:prstGeom prst="rect">
            <a:avLst/>
          </a:prstGeom>
        </p:spPr>
        <p:txBody>
          <a:bodyPr anchorCtr="0" anchor="t" bIns="91425" lIns="91425" rIns="91425" tIns="91425"/>
          <a:lstStyle>
            <a:lvl1pPr rtl="0">
              <a:spcBef>
                <a:spcPts val="0"/>
              </a:spcBef>
              <a:buClr>
                <a:srgbClr val="FFFFFF"/>
              </a:buClr>
              <a:buSzPct val="83333"/>
              <a:buFont typeface="Muli"/>
              <a:buChar char="➜"/>
              <a:defRPr sz="2400">
                <a:solidFill>
                  <a:srgbClr val="FFFFFF"/>
                </a:solidFill>
                <a:latin typeface="Muli"/>
                <a:ea typeface="Muli"/>
                <a:cs typeface="Muli"/>
                <a:sym typeface="Muli"/>
              </a:defRPr>
            </a:lvl1pPr>
            <a:lvl2pPr rtl="0">
              <a:spcBef>
                <a:spcPts val="0"/>
              </a:spcBef>
              <a:buClr>
                <a:srgbClr val="FFFFFF"/>
              </a:buClr>
              <a:buSzPct val="75000"/>
              <a:buFont typeface="Muli"/>
              <a:defRPr sz="2400">
                <a:solidFill>
                  <a:srgbClr val="FFFFFF"/>
                </a:solidFill>
                <a:latin typeface="Muli"/>
                <a:ea typeface="Muli"/>
                <a:cs typeface="Muli"/>
                <a:sym typeface="Muli"/>
              </a:defRPr>
            </a:lvl2pPr>
            <a:lvl3pPr rtl="0">
              <a:spcBef>
                <a:spcPts val="0"/>
              </a:spcBef>
              <a:buClr>
                <a:srgbClr val="FFFFFF"/>
              </a:buClr>
              <a:buSzPct val="100000"/>
              <a:buFont typeface="Muli"/>
              <a:defRPr sz="2400">
                <a:solidFill>
                  <a:srgbClr val="FFFFFF"/>
                </a:solidFill>
                <a:latin typeface="Muli"/>
                <a:ea typeface="Muli"/>
                <a:cs typeface="Muli"/>
                <a:sym typeface="Muli"/>
              </a:defRPr>
            </a:lvl3pPr>
            <a:lvl4pPr rtl="0">
              <a:spcBef>
                <a:spcPts val="0"/>
              </a:spcBef>
              <a:buClr>
                <a:srgbClr val="FFFFFF"/>
              </a:buClr>
              <a:buSzPct val="100000"/>
              <a:buFont typeface="Muli"/>
              <a:defRPr sz="2400">
                <a:solidFill>
                  <a:srgbClr val="FFFFFF"/>
                </a:solidFill>
                <a:latin typeface="Muli"/>
                <a:ea typeface="Muli"/>
                <a:cs typeface="Muli"/>
                <a:sym typeface="Muli"/>
              </a:defRPr>
            </a:lvl4pPr>
            <a:lvl5pPr rtl="0">
              <a:spcBef>
                <a:spcPts val="0"/>
              </a:spcBef>
              <a:buClr>
                <a:srgbClr val="FFFFFF"/>
              </a:buClr>
              <a:buSzPct val="100000"/>
              <a:buFont typeface="Muli"/>
              <a:defRPr sz="2400">
                <a:solidFill>
                  <a:srgbClr val="FFFFFF"/>
                </a:solidFill>
                <a:latin typeface="Muli"/>
                <a:ea typeface="Muli"/>
                <a:cs typeface="Muli"/>
                <a:sym typeface="Muli"/>
              </a:defRPr>
            </a:lvl5pPr>
            <a:lvl6pPr rtl="0">
              <a:spcBef>
                <a:spcPts val="0"/>
              </a:spcBef>
              <a:buClr>
                <a:srgbClr val="FFFFFF"/>
              </a:buClr>
              <a:buSzPct val="100000"/>
              <a:buFont typeface="Muli"/>
              <a:defRPr sz="2400">
                <a:solidFill>
                  <a:srgbClr val="FFFFFF"/>
                </a:solidFill>
                <a:latin typeface="Muli"/>
                <a:ea typeface="Muli"/>
                <a:cs typeface="Muli"/>
                <a:sym typeface="Muli"/>
              </a:defRPr>
            </a:lvl6pPr>
            <a:lvl7pPr rtl="0">
              <a:spcBef>
                <a:spcPts val="0"/>
              </a:spcBef>
              <a:buClr>
                <a:srgbClr val="FFFFFF"/>
              </a:buClr>
              <a:buSzPct val="100000"/>
              <a:buFont typeface="Muli"/>
              <a:defRPr sz="2400">
                <a:solidFill>
                  <a:srgbClr val="FFFFFF"/>
                </a:solidFill>
                <a:latin typeface="Muli"/>
                <a:ea typeface="Muli"/>
                <a:cs typeface="Muli"/>
                <a:sym typeface="Muli"/>
              </a:defRPr>
            </a:lvl7pPr>
            <a:lvl8pPr rtl="0">
              <a:spcBef>
                <a:spcPts val="0"/>
              </a:spcBef>
              <a:buClr>
                <a:srgbClr val="FFFFFF"/>
              </a:buClr>
              <a:buSzPct val="100000"/>
              <a:buFont typeface="Muli"/>
              <a:defRPr sz="2400">
                <a:solidFill>
                  <a:srgbClr val="FFFFFF"/>
                </a:solidFill>
                <a:latin typeface="Muli"/>
                <a:ea typeface="Muli"/>
                <a:cs typeface="Muli"/>
                <a:sym typeface="Muli"/>
              </a:defRPr>
            </a:lvl8pPr>
            <a:lvl9pPr rtl="0">
              <a:spcBef>
                <a:spcPts val="0"/>
              </a:spcBef>
              <a:buClr>
                <a:srgbClr val="FFFFFF"/>
              </a:buClr>
              <a:buSzPct val="100000"/>
              <a:buFont typeface="Muli"/>
              <a:defRPr sz="2400">
                <a:solidFill>
                  <a:srgbClr val="FFFFFF"/>
                </a:solidFill>
                <a:latin typeface="Muli"/>
                <a:ea typeface="Muli"/>
                <a:cs typeface="Muli"/>
                <a:sym typeface="Muli"/>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 2 columns">
    <p:spTree>
      <p:nvGrpSpPr>
        <p:cNvPr id="29" name="Shape 29"/>
        <p:cNvGrpSpPr/>
        <p:nvPr/>
      </p:nvGrpSpPr>
      <p:grpSpPr>
        <a:xfrm>
          <a:off x="0" y="0"/>
          <a:ext cx="0" cy="0"/>
          <a:chOff x="0" y="0"/>
          <a:chExt cx="0" cy="0"/>
        </a:xfrm>
      </p:grpSpPr>
      <p:pic>
        <p:nvPicPr>
          <p:cNvPr id="30" name="Shape 30"/>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31" name="Shape 31"/>
          <p:cNvSpPr/>
          <p:nvPr/>
        </p:nvSpPr>
        <p:spPr>
          <a:xfrm>
            <a:off x="2380350" y="0"/>
            <a:ext cx="6763800" cy="51434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32" name="Shape 32"/>
          <p:cNvSpPr txBox="1"/>
          <p:nvPr>
            <p:ph type="title"/>
          </p:nvPr>
        </p:nvSpPr>
        <p:spPr>
          <a:xfrm>
            <a:off x="2902775" y="302375"/>
            <a:ext cx="5718600" cy="503099"/>
          </a:xfrm>
          <a:prstGeom prst="rect">
            <a:avLst/>
          </a:prstGeom>
        </p:spPr>
        <p:txBody>
          <a:bodyPr anchorCtr="0" anchor="t" bIns="91425" lIns="91425" rIns="91425" tIns="91425"/>
          <a:lstStyle>
            <a:lvl1pPr rtl="0">
              <a:spcBef>
                <a:spcPts val="0"/>
              </a:spcBef>
              <a:buNone/>
              <a:defRPr b="1" sz="1800">
                <a:solidFill>
                  <a:srgbClr val="FFFFFF"/>
                </a:solidFill>
                <a:latin typeface="Muli"/>
                <a:ea typeface="Muli"/>
                <a:cs typeface="Muli"/>
                <a:sym typeface="Muli"/>
              </a:defRPr>
            </a:lvl1pPr>
            <a:lvl2pPr rtl="0">
              <a:spcBef>
                <a:spcPts val="0"/>
              </a:spcBef>
              <a:buNone/>
              <a:defRPr b="1" sz="1800">
                <a:solidFill>
                  <a:srgbClr val="FFFFFF"/>
                </a:solidFill>
                <a:latin typeface="Muli"/>
                <a:ea typeface="Muli"/>
                <a:cs typeface="Muli"/>
                <a:sym typeface="Muli"/>
              </a:defRPr>
            </a:lvl2pPr>
            <a:lvl3pPr rtl="0">
              <a:spcBef>
                <a:spcPts val="0"/>
              </a:spcBef>
              <a:buNone/>
              <a:defRPr b="1" sz="1800">
                <a:solidFill>
                  <a:srgbClr val="FFFFFF"/>
                </a:solidFill>
                <a:latin typeface="Muli"/>
                <a:ea typeface="Muli"/>
                <a:cs typeface="Muli"/>
                <a:sym typeface="Muli"/>
              </a:defRPr>
            </a:lvl3pPr>
            <a:lvl4pPr rtl="0">
              <a:spcBef>
                <a:spcPts val="0"/>
              </a:spcBef>
              <a:buNone/>
              <a:defRPr b="1" sz="1800">
                <a:solidFill>
                  <a:srgbClr val="FFFFFF"/>
                </a:solidFill>
                <a:latin typeface="Muli"/>
                <a:ea typeface="Muli"/>
                <a:cs typeface="Muli"/>
                <a:sym typeface="Muli"/>
              </a:defRPr>
            </a:lvl4pPr>
            <a:lvl5pPr rtl="0">
              <a:spcBef>
                <a:spcPts val="0"/>
              </a:spcBef>
              <a:buNone/>
              <a:defRPr b="1" sz="1800">
                <a:solidFill>
                  <a:srgbClr val="FFFFFF"/>
                </a:solidFill>
                <a:latin typeface="Muli"/>
                <a:ea typeface="Muli"/>
                <a:cs typeface="Muli"/>
                <a:sym typeface="Muli"/>
              </a:defRPr>
            </a:lvl5pPr>
            <a:lvl6pPr rtl="0">
              <a:spcBef>
                <a:spcPts val="0"/>
              </a:spcBef>
              <a:buNone/>
              <a:defRPr b="1" sz="1800">
                <a:solidFill>
                  <a:srgbClr val="FFFFFF"/>
                </a:solidFill>
                <a:latin typeface="Muli"/>
                <a:ea typeface="Muli"/>
                <a:cs typeface="Muli"/>
                <a:sym typeface="Muli"/>
              </a:defRPr>
            </a:lvl6pPr>
            <a:lvl7pPr rtl="0">
              <a:spcBef>
                <a:spcPts val="0"/>
              </a:spcBef>
              <a:buNone/>
              <a:defRPr b="1" sz="1800">
                <a:solidFill>
                  <a:srgbClr val="FFFFFF"/>
                </a:solidFill>
                <a:latin typeface="Muli"/>
                <a:ea typeface="Muli"/>
                <a:cs typeface="Muli"/>
                <a:sym typeface="Muli"/>
              </a:defRPr>
            </a:lvl7pPr>
            <a:lvl8pPr rtl="0">
              <a:spcBef>
                <a:spcPts val="0"/>
              </a:spcBef>
              <a:buNone/>
              <a:defRPr b="1" sz="1800">
                <a:solidFill>
                  <a:srgbClr val="FFFFFF"/>
                </a:solidFill>
                <a:latin typeface="Muli"/>
                <a:ea typeface="Muli"/>
                <a:cs typeface="Muli"/>
                <a:sym typeface="Muli"/>
              </a:defRPr>
            </a:lvl8pPr>
            <a:lvl9pPr rtl="0">
              <a:spcBef>
                <a:spcPts val="0"/>
              </a:spcBef>
              <a:buNone/>
              <a:defRPr b="1" sz="1800">
                <a:solidFill>
                  <a:srgbClr val="FFFFFF"/>
                </a:solidFill>
                <a:latin typeface="Muli"/>
                <a:ea typeface="Muli"/>
                <a:cs typeface="Muli"/>
                <a:sym typeface="Muli"/>
              </a:defRPr>
            </a:lvl9pPr>
          </a:lstStyle>
          <a:p/>
        </p:txBody>
      </p:sp>
      <p:sp>
        <p:nvSpPr>
          <p:cNvPr id="33" name="Shape 33"/>
          <p:cNvSpPr txBox="1"/>
          <p:nvPr>
            <p:ph idx="1" type="body"/>
          </p:nvPr>
        </p:nvSpPr>
        <p:spPr>
          <a:xfrm>
            <a:off x="2902950" y="1509475"/>
            <a:ext cx="2780700" cy="3125100"/>
          </a:xfrm>
          <a:prstGeom prst="rect">
            <a:avLst/>
          </a:prstGeom>
        </p:spPr>
        <p:txBody>
          <a:bodyPr anchorCtr="0" anchor="t" bIns="91425" lIns="91425" rIns="91425" tIns="91425"/>
          <a:lstStyle>
            <a:lvl1pPr rtl="0">
              <a:spcBef>
                <a:spcPts val="0"/>
              </a:spcBef>
              <a:buClr>
                <a:srgbClr val="FFFFFF"/>
              </a:buClr>
              <a:buSzPct val="100000"/>
              <a:buFont typeface="Muli"/>
              <a:buChar char="➜"/>
              <a:defRPr sz="1800">
                <a:solidFill>
                  <a:srgbClr val="FFFFFF"/>
                </a:solidFill>
                <a:latin typeface="Muli"/>
                <a:ea typeface="Muli"/>
                <a:cs typeface="Muli"/>
                <a:sym typeface="Muli"/>
              </a:defRPr>
            </a:lvl1pPr>
            <a:lvl2pPr rtl="0">
              <a:spcBef>
                <a:spcPts val="0"/>
              </a:spcBef>
              <a:buClr>
                <a:srgbClr val="FFFFFF"/>
              </a:buClr>
              <a:buSzPct val="100000"/>
              <a:buFont typeface="Muli"/>
              <a:defRPr sz="1800">
                <a:solidFill>
                  <a:srgbClr val="FFFFFF"/>
                </a:solidFill>
                <a:latin typeface="Muli"/>
                <a:ea typeface="Muli"/>
                <a:cs typeface="Muli"/>
                <a:sym typeface="Muli"/>
              </a:defRPr>
            </a:lvl2pPr>
            <a:lvl3pPr rtl="0">
              <a:spcBef>
                <a:spcPts val="0"/>
              </a:spcBef>
              <a:buClr>
                <a:srgbClr val="FFFFFF"/>
              </a:buClr>
              <a:buSzPct val="100000"/>
              <a:buFont typeface="Muli"/>
              <a:defRPr sz="1800">
                <a:solidFill>
                  <a:srgbClr val="FFFFFF"/>
                </a:solidFill>
                <a:latin typeface="Muli"/>
                <a:ea typeface="Muli"/>
                <a:cs typeface="Muli"/>
                <a:sym typeface="Muli"/>
              </a:defRPr>
            </a:lvl3pPr>
            <a:lvl4pPr rtl="0">
              <a:spcBef>
                <a:spcPts val="0"/>
              </a:spcBef>
              <a:buClr>
                <a:srgbClr val="FFFFFF"/>
              </a:buClr>
              <a:buSzPct val="100000"/>
              <a:buFont typeface="Muli"/>
              <a:defRPr sz="1800">
                <a:solidFill>
                  <a:srgbClr val="FFFFFF"/>
                </a:solidFill>
                <a:latin typeface="Muli"/>
                <a:ea typeface="Muli"/>
                <a:cs typeface="Muli"/>
                <a:sym typeface="Muli"/>
              </a:defRPr>
            </a:lvl4pPr>
            <a:lvl5pPr rtl="0">
              <a:spcBef>
                <a:spcPts val="0"/>
              </a:spcBef>
              <a:buClr>
                <a:srgbClr val="FFFFFF"/>
              </a:buClr>
              <a:buSzPct val="100000"/>
              <a:buFont typeface="Muli"/>
              <a:defRPr sz="1800">
                <a:solidFill>
                  <a:srgbClr val="FFFFFF"/>
                </a:solidFill>
                <a:latin typeface="Muli"/>
                <a:ea typeface="Muli"/>
                <a:cs typeface="Muli"/>
                <a:sym typeface="Muli"/>
              </a:defRPr>
            </a:lvl5pPr>
            <a:lvl6pPr rtl="0">
              <a:spcBef>
                <a:spcPts val="0"/>
              </a:spcBef>
              <a:buClr>
                <a:srgbClr val="FFFFFF"/>
              </a:buClr>
              <a:buSzPct val="100000"/>
              <a:buFont typeface="Muli"/>
              <a:defRPr sz="1800">
                <a:solidFill>
                  <a:srgbClr val="FFFFFF"/>
                </a:solidFill>
                <a:latin typeface="Muli"/>
                <a:ea typeface="Muli"/>
                <a:cs typeface="Muli"/>
                <a:sym typeface="Muli"/>
              </a:defRPr>
            </a:lvl6pPr>
            <a:lvl7pPr rtl="0">
              <a:spcBef>
                <a:spcPts val="0"/>
              </a:spcBef>
              <a:buClr>
                <a:srgbClr val="FFFFFF"/>
              </a:buClr>
              <a:buSzPct val="100000"/>
              <a:buFont typeface="Muli"/>
              <a:defRPr sz="1800">
                <a:solidFill>
                  <a:srgbClr val="FFFFFF"/>
                </a:solidFill>
                <a:latin typeface="Muli"/>
                <a:ea typeface="Muli"/>
                <a:cs typeface="Muli"/>
                <a:sym typeface="Muli"/>
              </a:defRPr>
            </a:lvl7pPr>
            <a:lvl8pPr rtl="0">
              <a:spcBef>
                <a:spcPts val="0"/>
              </a:spcBef>
              <a:buClr>
                <a:srgbClr val="FFFFFF"/>
              </a:buClr>
              <a:buSzPct val="100000"/>
              <a:buFont typeface="Muli"/>
              <a:defRPr sz="1800">
                <a:solidFill>
                  <a:srgbClr val="FFFFFF"/>
                </a:solidFill>
                <a:latin typeface="Muli"/>
                <a:ea typeface="Muli"/>
                <a:cs typeface="Muli"/>
                <a:sym typeface="Muli"/>
              </a:defRPr>
            </a:lvl8pPr>
            <a:lvl9pPr rtl="0">
              <a:spcBef>
                <a:spcPts val="0"/>
              </a:spcBef>
              <a:buClr>
                <a:srgbClr val="FFFFFF"/>
              </a:buClr>
              <a:buSzPct val="100000"/>
              <a:buFont typeface="Muli"/>
              <a:defRPr sz="1800">
                <a:solidFill>
                  <a:srgbClr val="FFFFFF"/>
                </a:solidFill>
                <a:latin typeface="Muli"/>
                <a:ea typeface="Muli"/>
                <a:cs typeface="Muli"/>
                <a:sym typeface="Muli"/>
              </a:defRPr>
            </a:lvl9pPr>
          </a:lstStyle>
          <a:p/>
        </p:txBody>
      </p:sp>
      <p:sp>
        <p:nvSpPr>
          <p:cNvPr id="34" name="Shape 34"/>
          <p:cNvSpPr txBox="1"/>
          <p:nvPr>
            <p:ph idx="2" type="body"/>
          </p:nvPr>
        </p:nvSpPr>
        <p:spPr>
          <a:xfrm>
            <a:off x="5840728" y="1509475"/>
            <a:ext cx="2780700" cy="3125100"/>
          </a:xfrm>
          <a:prstGeom prst="rect">
            <a:avLst/>
          </a:prstGeom>
        </p:spPr>
        <p:txBody>
          <a:bodyPr anchorCtr="0" anchor="t" bIns="91425" lIns="91425" rIns="91425" tIns="91425"/>
          <a:lstStyle>
            <a:lvl1pPr rtl="0">
              <a:spcBef>
                <a:spcPts val="0"/>
              </a:spcBef>
              <a:buClr>
                <a:srgbClr val="FFFFFF"/>
              </a:buClr>
              <a:buSzPct val="100000"/>
              <a:buFont typeface="Muli"/>
              <a:buChar char="➜"/>
              <a:defRPr sz="1800">
                <a:solidFill>
                  <a:srgbClr val="FFFFFF"/>
                </a:solidFill>
                <a:latin typeface="Muli"/>
                <a:ea typeface="Muli"/>
                <a:cs typeface="Muli"/>
                <a:sym typeface="Muli"/>
              </a:defRPr>
            </a:lvl1pPr>
            <a:lvl2pPr rtl="0">
              <a:spcBef>
                <a:spcPts val="0"/>
              </a:spcBef>
              <a:buClr>
                <a:srgbClr val="FFFFFF"/>
              </a:buClr>
              <a:buSzPct val="100000"/>
              <a:buFont typeface="Muli"/>
              <a:defRPr sz="1800">
                <a:solidFill>
                  <a:srgbClr val="FFFFFF"/>
                </a:solidFill>
                <a:latin typeface="Muli"/>
                <a:ea typeface="Muli"/>
                <a:cs typeface="Muli"/>
                <a:sym typeface="Muli"/>
              </a:defRPr>
            </a:lvl2pPr>
            <a:lvl3pPr rtl="0">
              <a:spcBef>
                <a:spcPts val="0"/>
              </a:spcBef>
              <a:buClr>
                <a:srgbClr val="FFFFFF"/>
              </a:buClr>
              <a:buSzPct val="100000"/>
              <a:buFont typeface="Muli"/>
              <a:defRPr sz="1800">
                <a:solidFill>
                  <a:srgbClr val="FFFFFF"/>
                </a:solidFill>
                <a:latin typeface="Muli"/>
                <a:ea typeface="Muli"/>
                <a:cs typeface="Muli"/>
                <a:sym typeface="Muli"/>
              </a:defRPr>
            </a:lvl3pPr>
            <a:lvl4pPr rtl="0">
              <a:spcBef>
                <a:spcPts val="0"/>
              </a:spcBef>
              <a:buClr>
                <a:srgbClr val="FFFFFF"/>
              </a:buClr>
              <a:buSzPct val="100000"/>
              <a:buFont typeface="Muli"/>
              <a:defRPr sz="1800">
                <a:solidFill>
                  <a:srgbClr val="FFFFFF"/>
                </a:solidFill>
                <a:latin typeface="Muli"/>
                <a:ea typeface="Muli"/>
                <a:cs typeface="Muli"/>
                <a:sym typeface="Muli"/>
              </a:defRPr>
            </a:lvl4pPr>
            <a:lvl5pPr rtl="0">
              <a:spcBef>
                <a:spcPts val="0"/>
              </a:spcBef>
              <a:buClr>
                <a:srgbClr val="FFFFFF"/>
              </a:buClr>
              <a:buSzPct val="100000"/>
              <a:buFont typeface="Muli"/>
              <a:defRPr sz="1800">
                <a:solidFill>
                  <a:srgbClr val="FFFFFF"/>
                </a:solidFill>
                <a:latin typeface="Muli"/>
                <a:ea typeface="Muli"/>
                <a:cs typeface="Muli"/>
                <a:sym typeface="Muli"/>
              </a:defRPr>
            </a:lvl5pPr>
            <a:lvl6pPr rtl="0">
              <a:spcBef>
                <a:spcPts val="0"/>
              </a:spcBef>
              <a:buClr>
                <a:srgbClr val="FFFFFF"/>
              </a:buClr>
              <a:buSzPct val="100000"/>
              <a:buFont typeface="Muli"/>
              <a:defRPr sz="1800">
                <a:solidFill>
                  <a:srgbClr val="FFFFFF"/>
                </a:solidFill>
                <a:latin typeface="Muli"/>
                <a:ea typeface="Muli"/>
                <a:cs typeface="Muli"/>
                <a:sym typeface="Muli"/>
              </a:defRPr>
            </a:lvl6pPr>
            <a:lvl7pPr rtl="0">
              <a:spcBef>
                <a:spcPts val="0"/>
              </a:spcBef>
              <a:buClr>
                <a:srgbClr val="FFFFFF"/>
              </a:buClr>
              <a:buSzPct val="100000"/>
              <a:buFont typeface="Muli"/>
              <a:defRPr sz="1800">
                <a:solidFill>
                  <a:srgbClr val="FFFFFF"/>
                </a:solidFill>
                <a:latin typeface="Muli"/>
                <a:ea typeface="Muli"/>
                <a:cs typeface="Muli"/>
                <a:sym typeface="Muli"/>
              </a:defRPr>
            </a:lvl7pPr>
            <a:lvl8pPr rtl="0">
              <a:spcBef>
                <a:spcPts val="0"/>
              </a:spcBef>
              <a:buClr>
                <a:srgbClr val="FFFFFF"/>
              </a:buClr>
              <a:buSzPct val="100000"/>
              <a:buFont typeface="Muli"/>
              <a:defRPr sz="1800">
                <a:solidFill>
                  <a:srgbClr val="FFFFFF"/>
                </a:solidFill>
                <a:latin typeface="Muli"/>
                <a:ea typeface="Muli"/>
                <a:cs typeface="Muli"/>
                <a:sym typeface="Muli"/>
              </a:defRPr>
            </a:lvl8pPr>
            <a:lvl9pPr rtl="0">
              <a:spcBef>
                <a:spcPts val="0"/>
              </a:spcBef>
              <a:buClr>
                <a:srgbClr val="FFFFFF"/>
              </a:buClr>
              <a:buSzPct val="100000"/>
              <a:buFont typeface="Muli"/>
              <a:defRPr sz="1800">
                <a:solidFill>
                  <a:srgbClr val="FFFFFF"/>
                </a:solidFill>
                <a:latin typeface="Muli"/>
                <a:ea typeface="Muli"/>
                <a:cs typeface="Muli"/>
                <a:sym typeface="Mul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 3 columns">
    <p:spTree>
      <p:nvGrpSpPr>
        <p:cNvPr id="35" name="Shape 35"/>
        <p:cNvGrpSpPr/>
        <p:nvPr/>
      </p:nvGrpSpPr>
      <p:grpSpPr>
        <a:xfrm>
          <a:off x="0" y="0"/>
          <a:ext cx="0" cy="0"/>
          <a:chOff x="0" y="0"/>
          <a:chExt cx="0" cy="0"/>
        </a:xfrm>
      </p:grpSpPr>
      <p:pic>
        <p:nvPicPr>
          <p:cNvPr id="36" name="Shape 36"/>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37" name="Shape 37"/>
          <p:cNvSpPr/>
          <p:nvPr/>
        </p:nvSpPr>
        <p:spPr>
          <a:xfrm>
            <a:off x="2380350" y="0"/>
            <a:ext cx="6763800" cy="51434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38" name="Shape 38"/>
          <p:cNvSpPr txBox="1"/>
          <p:nvPr>
            <p:ph idx="1" type="body"/>
          </p:nvPr>
        </p:nvSpPr>
        <p:spPr>
          <a:xfrm>
            <a:off x="2902775" y="1538525"/>
            <a:ext cx="1914900" cy="3386999"/>
          </a:xfrm>
          <a:prstGeom prst="rect">
            <a:avLst/>
          </a:prstGeom>
        </p:spPr>
        <p:txBody>
          <a:bodyPr anchorCtr="0" anchor="t" bIns="91425" lIns="91425" rIns="91425" tIns="91425"/>
          <a:lstStyle>
            <a:lvl1pPr rtl="0">
              <a:spcBef>
                <a:spcPts val="0"/>
              </a:spcBef>
              <a:buClr>
                <a:srgbClr val="FFFFFF"/>
              </a:buClr>
              <a:buFont typeface="Muli"/>
              <a:buChar char="➜"/>
              <a:defRPr>
                <a:solidFill>
                  <a:srgbClr val="FFFFFF"/>
                </a:solidFill>
                <a:latin typeface="Muli"/>
                <a:ea typeface="Muli"/>
                <a:cs typeface="Muli"/>
                <a:sym typeface="Muli"/>
              </a:defRPr>
            </a:lvl1pPr>
            <a:lvl2pPr rtl="0">
              <a:spcBef>
                <a:spcPts val="0"/>
              </a:spcBef>
              <a:buClr>
                <a:srgbClr val="FFFFFF"/>
              </a:buClr>
              <a:buFont typeface="Muli"/>
              <a:defRPr>
                <a:solidFill>
                  <a:srgbClr val="FFFFFF"/>
                </a:solidFill>
                <a:latin typeface="Muli"/>
                <a:ea typeface="Muli"/>
                <a:cs typeface="Muli"/>
                <a:sym typeface="Muli"/>
              </a:defRPr>
            </a:lvl2pPr>
            <a:lvl3pPr rtl="0">
              <a:spcBef>
                <a:spcPts val="0"/>
              </a:spcBef>
              <a:buClr>
                <a:srgbClr val="FFFFFF"/>
              </a:buClr>
              <a:buFont typeface="Muli"/>
              <a:defRPr>
                <a:solidFill>
                  <a:srgbClr val="FFFFFF"/>
                </a:solidFill>
                <a:latin typeface="Muli"/>
                <a:ea typeface="Muli"/>
                <a:cs typeface="Muli"/>
                <a:sym typeface="Muli"/>
              </a:defRPr>
            </a:lvl3pPr>
            <a:lvl4pPr rtl="0">
              <a:spcBef>
                <a:spcPts val="0"/>
              </a:spcBef>
              <a:buClr>
                <a:srgbClr val="FFFFFF"/>
              </a:buClr>
              <a:buFont typeface="Muli"/>
              <a:defRPr>
                <a:solidFill>
                  <a:srgbClr val="FFFFFF"/>
                </a:solidFill>
                <a:latin typeface="Muli"/>
                <a:ea typeface="Muli"/>
                <a:cs typeface="Muli"/>
                <a:sym typeface="Muli"/>
              </a:defRPr>
            </a:lvl4pPr>
            <a:lvl5pPr rtl="0">
              <a:spcBef>
                <a:spcPts val="0"/>
              </a:spcBef>
              <a:buClr>
                <a:srgbClr val="FFFFFF"/>
              </a:buClr>
              <a:buFont typeface="Muli"/>
              <a:defRPr>
                <a:solidFill>
                  <a:srgbClr val="FFFFFF"/>
                </a:solidFill>
                <a:latin typeface="Muli"/>
                <a:ea typeface="Muli"/>
                <a:cs typeface="Muli"/>
                <a:sym typeface="Muli"/>
              </a:defRPr>
            </a:lvl5pPr>
            <a:lvl6pPr rtl="0">
              <a:spcBef>
                <a:spcPts val="0"/>
              </a:spcBef>
              <a:buClr>
                <a:srgbClr val="FFFFFF"/>
              </a:buClr>
              <a:buFont typeface="Muli"/>
              <a:defRPr>
                <a:solidFill>
                  <a:srgbClr val="FFFFFF"/>
                </a:solidFill>
                <a:latin typeface="Muli"/>
                <a:ea typeface="Muli"/>
                <a:cs typeface="Muli"/>
                <a:sym typeface="Muli"/>
              </a:defRPr>
            </a:lvl6pPr>
            <a:lvl7pPr rtl="0">
              <a:spcBef>
                <a:spcPts val="0"/>
              </a:spcBef>
              <a:buClr>
                <a:srgbClr val="FFFFFF"/>
              </a:buClr>
              <a:buFont typeface="Muli"/>
              <a:defRPr>
                <a:solidFill>
                  <a:srgbClr val="FFFFFF"/>
                </a:solidFill>
                <a:latin typeface="Muli"/>
                <a:ea typeface="Muli"/>
                <a:cs typeface="Muli"/>
                <a:sym typeface="Muli"/>
              </a:defRPr>
            </a:lvl7pPr>
            <a:lvl8pPr rtl="0">
              <a:spcBef>
                <a:spcPts val="0"/>
              </a:spcBef>
              <a:buClr>
                <a:srgbClr val="FFFFFF"/>
              </a:buClr>
              <a:buFont typeface="Muli"/>
              <a:defRPr>
                <a:solidFill>
                  <a:srgbClr val="FFFFFF"/>
                </a:solidFill>
                <a:latin typeface="Muli"/>
                <a:ea typeface="Muli"/>
                <a:cs typeface="Muli"/>
                <a:sym typeface="Muli"/>
              </a:defRPr>
            </a:lvl8pPr>
            <a:lvl9pPr rtl="0">
              <a:spcBef>
                <a:spcPts val="0"/>
              </a:spcBef>
              <a:buClr>
                <a:srgbClr val="FFFFFF"/>
              </a:buClr>
              <a:buFont typeface="Muli"/>
              <a:defRPr>
                <a:solidFill>
                  <a:srgbClr val="FFFFFF"/>
                </a:solidFill>
                <a:latin typeface="Muli"/>
                <a:ea typeface="Muli"/>
                <a:cs typeface="Muli"/>
                <a:sym typeface="Muli"/>
              </a:defRPr>
            </a:lvl9pPr>
          </a:lstStyle>
          <a:p/>
        </p:txBody>
      </p:sp>
      <p:sp>
        <p:nvSpPr>
          <p:cNvPr id="39" name="Shape 39"/>
          <p:cNvSpPr txBox="1"/>
          <p:nvPr>
            <p:ph idx="2" type="body"/>
          </p:nvPr>
        </p:nvSpPr>
        <p:spPr>
          <a:xfrm>
            <a:off x="4915914" y="1538525"/>
            <a:ext cx="1914900" cy="3386999"/>
          </a:xfrm>
          <a:prstGeom prst="rect">
            <a:avLst/>
          </a:prstGeom>
        </p:spPr>
        <p:txBody>
          <a:bodyPr anchorCtr="0" anchor="t" bIns="91425" lIns="91425" rIns="91425" tIns="91425"/>
          <a:lstStyle>
            <a:lvl1pPr rtl="0">
              <a:spcBef>
                <a:spcPts val="0"/>
              </a:spcBef>
              <a:buSzPct val="100000"/>
              <a:defRPr sz="1400"/>
            </a:lvl1pPr>
            <a:lvl2pPr rtl="0">
              <a:spcBef>
                <a:spcPts val="0"/>
              </a:spcBef>
              <a:buSzPct val="100000"/>
              <a:defRPr sz="1400"/>
            </a:lvl2pPr>
            <a:lvl3pPr rtl="0">
              <a:spcBef>
                <a:spcPts val="0"/>
              </a:spcBef>
              <a:buSzPct val="100000"/>
              <a:defRPr sz="1400"/>
            </a:lvl3pPr>
            <a:lvl4pPr rtl="0">
              <a:spcBef>
                <a:spcPts val="0"/>
              </a:spcBef>
              <a:buSzPct val="100000"/>
              <a:defRPr sz="1400"/>
            </a:lvl4pPr>
            <a:lvl5pPr rtl="0">
              <a:spcBef>
                <a:spcPts val="0"/>
              </a:spcBef>
              <a:buSzPct val="100000"/>
              <a:defRPr sz="1400"/>
            </a:lvl5pPr>
            <a:lvl6pPr rtl="0">
              <a:spcBef>
                <a:spcPts val="0"/>
              </a:spcBef>
              <a:buSzPct val="100000"/>
              <a:defRPr sz="1400"/>
            </a:lvl6pPr>
            <a:lvl7pPr rtl="0">
              <a:spcBef>
                <a:spcPts val="0"/>
              </a:spcBef>
              <a:buSzPct val="100000"/>
              <a:defRPr sz="1400"/>
            </a:lvl7pPr>
            <a:lvl8pPr rtl="0">
              <a:spcBef>
                <a:spcPts val="0"/>
              </a:spcBef>
              <a:buSzPct val="100000"/>
              <a:defRPr sz="1400"/>
            </a:lvl8pPr>
            <a:lvl9pPr rtl="0">
              <a:spcBef>
                <a:spcPts val="0"/>
              </a:spcBef>
              <a:buSzPct val="100000"/>
              <a:defRPr sz="1400"/>
            </a:lvl9pPr>
          </a:lstStyle>
          <a:p/>
        </p:txBody>
      </p:sp>
      <p:sp>
        <p:nvSpPr>
          <p:cNvPr id="40" name="Shape 40"/>
          <p:cNvSpPr txBox="1"/>
          <p:nvPr>
            <p:ph idx="3" type="body"/>
          </p:nvPr>
        </p:nvSpPr>
        <p:spPr>
          <a:xfrm>
            <a:off x="6929053" y="1538525"/>
            <a:ext cx="1914900" cy="3386999"/>
          </a:xfrm>
          <a:prstGeom prst="rect">
            <a:avLst/>
          </a:prstGeom>
        </p:spPr>
        <p:txBody>
          <a:bodyPr anchorCtr="0" anchor="t" bIns="91425" lIns="91425" rIns="91425" tIns="91425"/>
          <a:lstStyle>
            <a:lvl1pPr rtl="0">
              <a:spcBef>
                <a:spcPts val="0"/>
              </a:spcBef>
              <a:buClr>
                <a:srgbClr val="FFFFFF"/>
              </a:buClr>
              <a:buFont typeface="Muli"/>
              <a:buChar char="➜"/>
              <a:defRPr>
                <a:solidFill>
                  <a:srgbClr val="FFFFFF"/>
                </a:solidFill>
                <a:latin typeface="Muli"/>
                <a:ea typeface="Muli"/>
                <a:cs typeface="Muli"/>
                <a:sym typeface="Muli"/>
              </a:defRPr>
            </a:lvl1pPr>
            <a:lvl2pPr rtl="0">
              <a:spcBef>
                <a:spcPts val="0"/>
              </a:spcBef>
              <a:buClr>
                <a:srgbClr val="FFFFFF"/>
              </a:buClr>
              <a:buFont typeface="Muli"/>
              <a:defRPr>
                <a:solidFill>
                  <a:srgbClr val="FFFFFF"/>
                </a:solidFill>
                <a:latin typeface="Muli"/>
                <a:ea typeface="Muli"/>
                <a:cs typeface="Muli"/>
                <a:sym typeface="Muli"/>
              </a:defRPr>
            </a:lvl2pPr>
            <a:lvl3pPr rtl="0">
              <a:spcBef>
                <a:spcPts val="0"/>
              </a:spcBef>
              <a:buClr>
                <a:srgbClr val="FFFFFF"/>
              </a:buClr>
              <a:buFont typeface="Muli"/>
              <a:defRPr>
                <a:solidFill>
                  <a:srgbClr val="FFFFFF"/>
                </a:solidFill>
                <a:latin typeface="Muli"/>
                <a:ea typeface="Muli"/>
                <a:cs typeface="Muli"/>
                <a:sym typeface="Muli"/>
              </a:defRPr>
            </a:lvl3pPr>
            <a:lvl4pPr rtl="0">
              <a:spcBef>
                <a:spcPts val="0"/>
              </a:spcBef>
              <a:buClr>
                <a:srgbClr val="FFFFFF"/>
              </a:buClr>
              <a:buFont typeface="Muli"/>
              <a:defRPr>
                <a:solidFill>
                  <a:srgbClr val="FFFFFF"/>
                </a:solidFill>
                <a:latin typeface="Muli"/>
                <a:ea typeface="Muli"/>
                <a:cs typeface="Muli"/>
                <a:sym typeface="Muli"/>
              </a:defRPr>
            </a:lvl4pPr>
            <a:lvl5pPr rtl="0">
              <a:spcBef>
                <a:spcPts val="0"/>
              </a:spcBef>
              <a:buClr>
                <a:srgbClr val="FFFFFF"/>
              </a:buClr>
              <a:buFont typeface="Muli"/>
              <a:defRPr>
                <a:solidFill>
                  <a:srgbClr val="FFFFFF"/>
                </a:solidFill>
                <a:latin typeface="Muli"/>
                <a:ea typeface="Muli"/>
                <a:cs typeface="Muli"/>
                <a:sym typeface="Muli"/>
              </a:defRPr>
            </a:lvl5pPr>
            <a:lvl6pPr rtl="0">
              <a:spcBef>
                <a:spcPts val="0"/>
              </a:spcBef>
              <a:buClr>
                <a:srgbClr val="FFFFFF"/>
              </a:buClr>
              <a:buFont typeface="Muli"/>
              <a:defRPr>
                <a:solidFill>
                  <a:srgbClr val="FFFFFF"/>
                </a:solidFill>
                <a:latin typeface="Muli"/>
                <a:ea typeface="Muli"/>
                <a:cs typeface="Muli"/>
                <a:sym typeface="Muli"/>
              </a:defRPr>
            </a:lvl6pPr>
            <a:lvl7pPr rtl="0">
              <a:spcBef>
                <a:spcPts val="0"/>
              </a:spcBef>
              <a:buClr>
                <a:srgbClr val="FFFFFF"/>
              </a:buClr>
              <a:buFont typeface="Muli"/>
              <a:defRPr>
                <a:solidFill>
                  <a:srgbClr val="FFFFFF"/>
                </a:solidFill>
                <a:latin typeface="Muli"/>
                <a:ea typeface="Muli"/>
                <a:cs typeface="Muli"/>
                <a:sym typeface="Muli"/>
              </a:defRPr>
            </a:lvl7pPr>
            <a:lvl8pPr rtl="0">
              <a:spcBef>
                <a:spcPts val="0"/>
              </a:spcBef>
              <a:buClr>
                <a:srgbClr val="FFFFFF"/>
              </a:buClr>
              <a:buFont typeface="Muli"/>
              <a:defRPr>
                <a:solidFill>
                  <a:srgbClr val="FFFFFF"/>
                </a:solidFill>
                <a:latin typeface="Muli"/>
                <a:ea typeface="Muli"/>
                <a:cs typeface="Muli"/>
                <a:sym typeface="Muli"/>
              </a:defRPr>
            </a:lvl8pPr>
            <a:lvl9pPr rtl="0">
              <a:spcBef>
                <a:spcPts val="0"/>
              </a:spcBef>
              <a:buClr>
                <a:srgbClr val="FFFFFF"/>
              </a:buClr>
              <a:buFont typeface="Muli"/>
              <a:defRPr>
                <a:solidFill>
                  <a:srgbClr val="FFFFFF"/>
                </a:solidFill>
                <a:latin typeface="Muli"/>
                <a:ea typeface="Muli"/>
                <a:cs typeface="Muli"/>
                <a:sym typeface="Muli"/>
              </a:defRPr>
            </a:lvl9pPr>
          </a:lstStyle>
          <a:p/>
        </p:txBody>
      </p:sp>
      <p:sp>
        <p:nvSpPr>
          <p:cNvPr id="41" name="Shape 41"/>
          <p:cNvSpPr txBox="1"/>
          <p:nvPr>
            <p:ph type="title"/>
          </p:nvPr>
        </p:nvSpPr>
        <p:spPr>
          <a:xfrm>
            <a:off x="2902775" y="302375"/>
            <a:ext cx="5718600" cy="503099"/>
          </a:xfrm>
          <a:prstGeom prst="rect">
            <a:avLst/>
          </a:prstGeom>
        </p:spPr>
        <p:txBody>
          <a:bodyPr anchorCtr="0" anchor="t" bIns="91425" lIns="91425" rIns="91425" tIns="91425"/>
          <a:lstStyle>
            <a:lvl1pPr rtl="0">
              <a:spcBef>
                <a:spcPts val="0"/>
              </a:spcBef>
              <a:buNone/>
              <a:defRPr b="1" sz="1800">
                <a:solidFill>
                  <a:srgbClr val="FFFFFF"/>
                </a:solidFill>
                <a:latin typeface="Muli"/>
                <a:ea typeface="Muli"/>
                <a:cs typeface="Muli"/>
                <a:sym typeface="Muli"/>
              </a:defRPr>
            </a:lvl1pPr>
            <a:lvl2pPr rtl="0">
              <a:spcBef>
                <a:spcPts val="0"/>
              </a:spcBef>
              <a:buNone/>
              <a:defRPr b="1" sz="1800">
                <a:solidFill>
                  <a:srgbClr val="FFFFFF"/>
                </a:solidFill>
                <a:latin typeface="Muli"/>
                <a:ea typeface="Muli"/>
                <a:cs typeface="Muli"/>
                <a:sym typeface="Muli"/>
              </a:defRPr>
            </a:lvl2pPr>
            <a:lvl3pPr rtl="0">
              <a:spcBef>
                <a:spcPts val="0"/>
              </a:spcBef>
              <a:buNone/>
              <a:defRPr b="1" sz="1800">
                <a:solidFill>
                  <a:srgbClr val="FFFFFF"/>
                </a:solidFill>
                <a:latin typeface="Muli"/>
                <a:ea typeface="Muli"/>
                <a:cs typeface="Muli"/>
                <a:sym typeface="Muli"/>
              </a:defRPr>
            </a:lvl3pPr>
            <a:lvl4pPr rtl="0">
              <a:spcBef>
                <a:spcPts val="0"/>
              </a:spcBef>
              <a:buNone/>
              <a:defRPr b="1" sz="1800">
                <a:solidFill>
                  <a:srgbClr val="FFFFFF"/>
                </a:solidFill>
                <a:latin typeface="Muli"/>
                <a:ea typeface="Muli"/>
                <a:cs typeface="Muli"/>
                <a:sym typeface="Muli"/>
              </a:defRPr>
            </a:lvl4pPr>
            <a:lvl5pPr rtl="0">
              <a:spcBef>
                <a:spcPts val="0"/>
              </a:spcBef>
              <a:buNone/>
              <a:defRPr b="1" sz="1800">
                <a:solidFill>
                  <a:srgbClr val="FFFFFF"/>
                </a:solidFill>
                <a:latin typeface="Muli"/>
                <a:ea typeface="Muli"/>
                <a:cs typeface="Muli"/>
                <a:sym typeface="Muli"/>
              </a:defRPr>
            </a:lvl5pPr>
            <a:lvl6pPr rtl="0">
              <a:spcBef>
                <a:spcPts val="0"/>
              </a:spcBef>
              <a:buNone/>
              <a:defRPr b="1" sz="1800">
                <a:solidFill>
                  <a:srgbClr val="FFFFFF"/>
                </a:solidFill>
                <a:latin typeface="Muli"/>
                <a:ea typeface="Muli"/>
                <a:cs typeface="Muli"/>
                <a:sym typeface="Muli"/>
              </a:defRPr>
            </a:lvl6pPr>
            <a:lvl7pPr rtl="0">
              <a:spcBef>
                <a:spcPts val="0"/>
              </a:spcBef>
              <a:buNone/>
              <a:defRPr b="1" sz="1800">
                <a:solidFill>
                  <a:srgbClr val="FFFFFF"/>
                </a:solidFill>
                <a:latin typeface="Muli"/>
                <a:ea typeface="Muli"/>
                <a:cs typeface="Muli"/>
                <a:sym typeface="Muli"/>
              </a:defRPr>
            </a:lvl7pPr>
            <a:lvl8pPr rtl="0">
              <a:spcBef>
                <a:spcPts val="0"/>
              </a:spcBef>
              <a:buNone/>
              <a:defRPr b="1" sz="1800">
                <a:solidFill>
                  <a:srgbClr val="FFFFFF"/>
                </a:solidFill>
                <a:latin typeface="Muli"/>
                <a:ea typeface="Muli"/>
                <a:cs typeface="Muli"/>
                <a:sym typeface="Muli"/>
              </a:defRPr>
            </a:lvl8pPr>
            <a:lvl9pPr rtl="0">
              <a:spcBef>
                <a:spcPts val="0"/>
              </a:spcBef>
              <a:buNone/>
              <a:defRPr b="1" sz="1800">
                <a:solidFill>
                  <a:srgbClr val="FFFFFF"/>
                </a:solidFill>
                <a:latin typeface="Muli"/>
                <a:ea typeface="Muli"/>
                <a:cs typeface="Muli"/>
                <a:sym typeface="Mul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2" name="Shape 42"/>
        <p:cNvGrpSpPr/>
        <p:nvPr/>
      </p:nvGrpSpPr>
      <p:grpSpPr>
        <a:xfrm>
          <a:off x="0" y="0"/>
          <a:ext cx="0" cy="0"/>
          <a:chOff x="0" y="0"/>
          <a:chExt cx="0" cy="0"/>
        </a:xfrm>
      </p:grpSpPr>
      <p:pic>
        <p:nvPicPr>
          <p:cNvPr id="43" name="Shape 43"/>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44" name="Shape 44"/>
          <p:cNvSpPr/>
          <p:nvPr/>
        </p:nvSpPr>
        <p:spPr>
          <a:xfrm>
            <a:off x="1190100" y="0"/>
            <a:ext cx="6763800" cy="857400"/>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45" name="Shape 45"/>
          <p:cNvSpPr txBox="1"/>
          <p:nvPr>
            <p:ph type="title"/>
          </p:nvPr>
        </p:nvSpPr>
        <p:spPr>
          <a:xfrm>
            <a:off x="1190100" y="302375"/>
            <a:ext cx="6763800" cy="503099"/>
          </a:xfrm>
          <a:prstGeom prst="rect">
            <a:avLst/>
          </a:prstGeom>
        </p:spPr>
        <p:txBody>
          <a:bodyPr anchorCtr="0" anchor="t" bIns="91425" lIns="91425" rIns="91425" tIns="91425"/>
          <a:lstStyle>
            <a:lvl1pPr rtl="0" algn="ctr">
              <a:spcBef>
                <a:spcPts val="0"/>
              </a:spcBef>
              <a:buNone/>
              <a:defRPr b="1" sz="1800">
                <a:solidFill>
                  <a:srgbClr val="FFFFFF"/>
                </a:solidFill>
                <a:latin typeface="Muli"/>
                <a:ea typeface="Muli"/>
                <a:cs typeface="Muli"/>
                <a:sym typeface="Muli"/>
              </a:defRPr>
            </a:lvl1pPr>
            <a:lvl2pPr rtl="0" algn="ctr">
              <a:spcBef>
                <a:spcPts val="0"/>
              </a:spcBef>
              <a:buNone/>
              <a:defRPr b="1" sz="1800">
                <a:solidFill>
                  <a:srgbClr val="FFFFFF"/>
                </a:solidFill>
                <a:latin typeface="Muli"/>
                <a:ea typeface="Muli"/>
                <a:cs typeface="Muli"/>
                <a:sym typeface="Muli"/>
              </a:defRPr>
            </a:lvl2pPr>
            <a:lvl3pPr rtl="0" algn="ctr">
              <a:spcBef>
                <a:spcPts val="0"/>
              </a:spcBef>
              <a:buNone/>
              <a:defRPr b="1" sz="1800">
                <a:solidFill>
                  <a:srgbClr val="FFFFFF"/>
                </a:solidFill>
                <a:latin typeface="Muli"/>
                <a:ea typeface="Muli"/>
                <a:cs typeface="Muli"/>
                <a:sym typeface="Muli"/>
              </a:defRPr>
            </a:lvl3pPr>
            <a:lvl4pPr rtl="0" algn="ctr">
              <a:spcBef>
                <a:spcPts val="0"/>
              </a:spcBef>
              <a:buNone/>
              <a:defRPr b="1" sz="1800">
                <a:solidFill>
                  <a:srgbClr val="FFFFFF"/>
                </a:solidFill>
                <a:latin typeface="Muli"/>
                <a:ea typeface="Muli"/>
                <a:cs typeface="Muli"/>
                <a:sym typeface="Muli"/>
              </a:defRPr>
            </a:lvl4pPr>
            <a:lvl5pPr rtl="0" algn="ctr">
              <a:spcBef>
                <a:spcPts val="0"/>
              </a:spcBef>
              <a:buNone/>
              <a:defRPr b="1" sz="1800">
                <a:solidFill>
                  <a:srgbClr val="FFFFFF"/>
                </a:solidFill>
                <a:latin typeface="Muli"/>
                <a:ea typeface="Muli"/>
                <a:cs typeface="Muli"/>
                <a:sym typeface="Muli"/>
              </a:defRPr>
            </a:lvl5pPr>
            <a:lvl6pPr rtl="0" algn="ctr">
              <a:spcBef>
                <a:spcPts val="0"/>
              </a:spcBef>
              <a:buNone/>
              <a:defRPr b="1" sz="1800">
                <a:solidFill>
                  <a:srgbClr val="FFFFFF"/>
                </a:solidFill>
                <a:latin typeface="Muli"/>
                <a:ea typeface="Muli"/>
                <a:cs typeface="Muli"/>
                <a:sym typeface="Muli"/>
              </a:defRPr>
            </a:lvl6pPr>
            <a:lvl7pPr rtl="0" algn="ctr">
              <a:spcBef>
                <a:spcPts val="0"/>
              </a:spcBef>
              <a:buNone/>
              <a:defRPr b="1" sz="1800">
                <a:solidFill>
                  <a:srgbClr val="FFFFFF"/>
                </a:solidFill>
                <a:latin typeface="Muli"/>
                <a:ea typeface="Muli"/>
                <a:cs typeface="Muli"/>
                <a:sym typeface="Muli"/>
              </a:defRPr>
            </a:lvl7pPr>
            <a:lvl8pPr rtl="0" algn="ctr">
              <a:spcBef>
                <a:spcPts val="0"/>
              </a:spcBef>
              <a:buNone/>
              <a:defRPr b="1" sz="1800">
                <a:solidFill>
                  <a:srgbClr val="FFFFFF"/>
                </a:solidFill>
                <a:latin typeface="Muli"/>
                <a:ea typeface="Muli"/>
                <a:cs typeface="Muli"/>
                <a:sym typeface="Muli"/>
              </a:defRPr>
            </a:lvl8pPr>
            <a:lvl9pPr rtl="0" algn="ctr">
              <a:spcBef>
                <a:spcPts val="0"/>
              </a:spcBef>
              <a:buNone/>
              <a:defRPr b="1" sz="1800">
                <a:solidFill>
                  <a:srgbClr val="FFFFFF"/>
                </a:solidFill>
                <a:latin typeface="Muli"/>
                <a:ea typeface="Muli"/>
                <a:cs typeface="Muli"/>
                <a:sym typeface="Mul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6" name="Shape 46"/>
        <p:cNvGrpSpPr/>
        <p:nvPr/>
      </p:nvGrpSpPr>
      <p:grpSpPr>
        <a:xfrm>
          <a:off x="0" y="0"/>
          <a:ext cx="0" cy="0"/>
          <a:chOff x="0" y="0"/>
          <a:chExt cx="0" cy="0"/>
        </a:xfrm>
      </p:grpSpPr>
      <p:pic>
        <p:nvPicPr>
          <p:cNvPr id="47" name="Shape 47"/>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48" name="Shape 48"/>
          <p:cNvSpPr/>
          <p:nvPr/>
        </p:nvSpPr>
        <p:spPr>
          <a:xfrm>
            <a:off x="1190100" y="4470400"/>
            <a:ext cx="6763800" cy="6731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49" name="Shape 49"/>
          <p:cNvSpPr txBox="1"/>
          <p:nvPr>
            <p:ph idx="1" type="body"/>
          </p:nvPr>
        </p:nvSpPr>
        <p:spPr>
          <a:xfrm>
            <a:off x="1190100" y="4470500"/>
            <a:ext cx="6763800" cy="673199"/>
          </a:xfrm>
          <a:prstGeom prst="rect">
            <a:avLst/>
          </a:prstGeom>
        </p:spPr>
        <p:txBody>
          <a:bodyPr anchorCtr="0" anchor="ctr" bIns="91425" lIns="91425" rIns="91425" tIns="91425"/>
          <a:lstStyle>
            <a:lvl1pPr algn="ctr">
              <a:spcBef>
                <a:spcPts val="360"/>
              </a:spcBef>
              <a:buClr>
                <a:srgbClr val="FFFFFF"/>
              </a:buClr>
              <a:buFont typeface="Muli"/>
              <a:buNone/>
              <a:defRPr>
                <a:solidFill>
                  <a:srgbClr val="FFFFFF"/>
                </a:solidFill>
                <a:latin typeface="Muli"/>
                <a:ea typeface="Muli"/>
                <a:cs typeface="Muli"/>
                <a:sym typeface="Muli"/>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Layout" Target="../slideLayouts/slideLayout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11" Type="http://schemas.openxmlformats.org/officeDocument/2006/relationships/theme" Target="../theme/theme3.xml"/><Relationship Id="rId3" Type="http://schemas.openxmlformats.org/officeDocument/2006/relationships/slideLayout" Target="../slideLayouts/slideLayout3.xml"/><Relationship Id="rId9" Type="http://schemas.openxmlformats.org/officeDocument/2006/relationships/slideLayout" Target="../slideLayouts/slideLayout9.xml"/><Relationship Id="rId6" Type="http://schemas.openxmlformats.org/officeDocument/2006/relationships/slideLayout" Target="../slideLayouts/slideLayout6.xml"/><Relationship Id="rId5" Type="http://schemas.openxmlformats.org/officeDocument/2006/relationships/slideLayout" Target="../slideLayouts/slideLayout5.xml"/><Relationship Id="rId8" Type="http://schemas.openxmlformats.org/officeDocument/2006/relationships/slideLayout" Target="../slideLayouts/slideLayout8.xml"/><Relationship Id="rId7"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slideLayout" Target="../slideLayouts/slideLayout11.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11" Type="http://schemas.openxmlformats.org/officeDocument/2006/relationships/theme" Target="../theme/theme1.xml"/><Relationship Id="rId3" Type="http://schemas.openxmlformats.org/officeDocument/2006/relationships/slideLayout" Target="../slideLayouts/slideLayout13.xml"/><Relationship Id="rId9" Type="http://schemas.openxmlformats.org/officeDocument/2006/relationships/slideLayout" Target="../slideLayouts/slideLayout19.xml"/><Relationship Id="rId6" Type="http://schemas.openxmlformats.org/officeDocument/2006/relationships/slideLayout" Target="../slideLayouts/slideLayout16.xml"/><Relationship Id="rId5" Type="http://schemas.openxmlformats.org/officeDocument/2006/relationships/slideLayout" Target="../slideLayouts/slideLayout15.xml"/><Relationship Id="rId8" Type="http://schemas.openxmlformats.org/officeDocument/2006/relationships/slideLayout" Target="../slideLayouts/slideLayout18.xml"/><Relationship Id="rId7"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4" name="Shape 4"/>
        <p:cNvGrpSpPr/>
        <p:nvPr/>
      </p:nvGrpSpPr>
      <p:grpSpPr>
        <a:xfrm>
          <a:off x="0" y="0"/>
          <a:ext cx="0" cy="0"/>
          <a:chOff x="0" y="0"/>
          <a:chExt cx="0" cy="0"/>
        </a:xfrm>
      </p:grpSpPr>
      <p:sp>
        <p:nvSpPr>
          <p:cNvPr id="5" name="Shape 5"/>
          <p:cNvSpPr txBox="1"/>
          <p:nvPr>
            <p:ph idx="1" type="body"/>
          </p:nvPr>
        </p:nvSpPr>
        <p:spPr>
          <a:xfrm>
            <a:off x="2902950" y="1509475"/>
            <a:ext cx="5718600" cy="3125100"/>
          </a:xfrm>
          <a:prstGeom prst="rect">
            <a:avLst/>
          </a:prstGeom>
          <a:noFill/>
          <a:ln>
            <a:noFill/>
          </a:ln>
        </p:spPr>
        <p:txBody>
          <a:bodyPr anchorCtr="0" anchor="t" bIns="91425" lIns="91425" rIns="91425" tIns="91425"/>
          <a:lstStyle>
            <a:lvl1pPr rtl="0">
              <a:spcBef>
                <a:spcPts val="0"/>
              </a:spcBef>
              <a:buClr>
                <a:srgbClr val="FFFFFF"/>
              </a:buClr>
              <a:buSzPct val="83333"/>
              <a:buFont typeface="Muli"/>
              <a:buChar char="➜"/>
              <a:defRPr sz="2400">
                <a:solidFill>
                  <a:srgbClr val="FFFFFF"/>
                </a:solidFill>
                <a:latin typeface="Muli"/>
                <a:ea typeface="Muli"/>
                <a:cs typeface="Muli"/>
                <a:sym typeface="Muli"/>
              </a:defRPr>
            </a:lvl1pPr>
            <a:lvl2pPr rtl="0">
              <a:spcBef>
                <a:spcPts val="0"/>
              </a:spcBef>
              <a:buClr>
                <a:srgbClr val="FFFFFF"/>
              </a:buClr>
              <a:buSzPct val="75000"/>
              <a:buFont typeface="Muli"/>
              <a:defRPr sz="2400">
                <a:solidFill>
                  <a:srgbClr val="FFFFFF"/>
                </a:solidFill>
                <a:latin typeface="Muli"/>
                <a:ea typeface="Muli"/>
                <a:cs typeface="Muli"/>
                <a:sym typeface="Muli"/>
              </a:defRPr>
            </a:lvl2pPr>
            <a:lvl3pPr rtl="0">
              <a:spcBef>
                <a:spcPts val="0"/>
              </a:spcBef>
              <a:buClr>
                <a:srgbClr val="FFFFFF"/>
              </a:buClr>
              <a:buSzPct val="100000"/>
              <a:buFont typeface="Muli"/>
              <a:defRPr sz="2400">
                <a:solidFill>
                  <a:srgbClr val="FFFFFF"/>
                </a:solidFill>
                <a:latin typeface="Muli"/>
                <a:ea typeface="Muli"/>
                <a:cs typeface="Muli"/>
                <a:sym typeface="Muli"/>
              </a:defRPr>
            </a:lvl3pPr>
            <a:lvl4pPr rtl="0">
              <a:spcBef>
                <a:spcPts val="0"/>
              </a:spcBef>
              <a:buClr>
                <a:srgbClr val="FFFFFF"/>
              </a:buClr>
              <a:buSzPct val="100000"/>
              <a:buFont typeface="Muli"/>
              <a:defRPr sz="2400">
                <a:solidFill>
                  <a:srgbClr val="FFFFFF"/>
                </a:solidFill>
                <a:latin typeface="Muli"/>
                <a:ea typeface="Muli"/>
                <a:cs typeface="Muli"/>
                <a:sym typeface="Muli"/>
              </a:defRPr>
            </a:lvl4pPr>
            <a:lvl5pPr rtl="0">
              <a:spcBef>
                <a:spcPts val="0"/>
              </a:spcBef>
              <a:buClr>
                <a:srgbClr val="FFFFFF"/>
              </a:buClr>
              <a:buSzPct val="100000"/>
              <a:buFont typeface="Muli"/>
              <a:defRPr sz="2400">
                <a:solidFill>
                  <a:srgbClr val="FFFFFF"/>
                </a:solidFill>
                <a:latin typeface="Muli"/>
                <a:ea typeface="Muli"/>
                <a:cs typeface="Muli"/>
                <a:sym typeface="Muli"/>
              </a:defRPr>
            </a:lvl5pPr>
            <a:lvl6pPr rtl="0">
              <a:spcBef>
                <a:spcPts val="0"/>
              </a:spcBef>
              <a:buClr>
                <a:srgbClr val="FFFFFF"/>
              </a:buClr>
              <a:buSzPct val="100000"/>
              <a:buFont typeface="Muli"/>
              <a:defRPr sz="2400">
                <a:solidFill>
                  <a:srgbClr val="FFFFFF"/>
                </a:solidFill>
                <a:latin typeface="Muli"/>
                <a:ea typeface="Muli"/>
                <a:cs typeface="Muli"/>
                <a:sym typeface="Muli"/>
              </a:defRPr>
            </a:lvl6pPr>
            <a:lvl7pPr rtl="0">
              <a:spcBef>
                <a:spcPts val="0"/>
              </a:spcBef>
              <a:buClr>
                <a:srgbClr val="FFFFFF"/>
              </a:buClr>
              <a:buSzPct val="100000"/>
              <a:buFont typeface="Muli"/>
              <a:defRPr sz="2400">
                <a:solidFill>
                  <a:srgbClr val="FFFFFF"/>
                </a:solidFill>
                <a:latin typeface="Muli"/>
                <a:ea typeface="Muli"/>
                <a:cs typeface="Muli"/>
                <a:sym typeface="Muli"/>
              </a:defRPr>
            </a:lvl7pPr>
            <a:lvl8pPr rtl="0">
              <a:spcBef>
                <a:spcPts val="0"/>
              </a:spcBef>
              <a:buClr>
                <a:srgbClr val="FFFFFF"/>
              </a:buClr>
              <a:buSzPct val="100000"/>
              <a:buFont typeface="Muli"/>
              <a:defRPr sz="2400">
                <a:solidFill>
                  <a:srgbClr val="FFFFFF"/>
                </a:solidFill>
                <a:latin typeface="Muli"/>
                <a:ea typeface="Muli"/>
                <a:cs typeface="Muli"/>
                <a:sym typeface="Muli"/>
              </a:defRPr>
            </a:lvl8pPr>
            <a:lvl9pPr rtl="0">
              <a:spcBef>
                <a:spcPts val="0"/>
              </a:spcBef>
              <a:buClr>
                <a:srgbClr val="FFFFFF"/>
              </a:buClr>
              <a:buSzPct val="100000"/>
              <a:buFont typeface="Muli"/>
              <a:defRPr sz="2400">
                <a:solidFill>
                  <a:srgbClr val="FFFFFF"/>
                </a:solidFill>
                <a:latin typeface="Muli"/>
                <a:ea typeface="Muli"/>
                <a:cs typeface="Muli"/>
                <a:sym typeface="Muli"/>
              </a:defRPr>
            </a:lvl9pPr>
          </a:lstStyle>
          <a:p/>
        </p:txBody>
      </p:sp>
      <p:sp>
        <p:nvSpPr>
          <p:cNvPr id="6" name="Shape 6"/>
          <p:cNvSpPr txBox="1"/>
          <p:nvPr>
            <p:ph type="title"/>
          </p:nvPr>
        </p:nvSpPr>
        <p:spPr>
          <a:xfrm>
            <a:off x="2902775" y="302375"/>
            <a:ext cx="5718600" cy="503099"/>
          </a:xfrm>
          <a:prstGeom prst="rect">
            <a:avLst/>
          </a:prstGeom>
          <a:noFill/>
          <a:ln>
            <a:noFill/>
          </a:ln>
        </p:spPr>
        <p:txBody>
          <a:bodyPr anchorCtr="0" anchor="t" bIns="91425" lIns="91425" rIns="91425" tIns="91425"/>
          <a:lstStyle>
            <a:lvl1pPr rtl="0">
              <a:spcBef>
                <a:spcPts val="0"/>
              </a:spcBef>
              <a:buNone/>
              <a:defRPr b="1" sz="1800">
                <a:solidFill>
                  <a:srgbClr val="FFFFFF"/>
                </a:solidFill>
                <a:latin typeface="Muli"/>
                <a:ea typeface="Muli"/>
                <a:cs typeface="Muli"/>
                <a:sym typeface="Muli"/>
              </a:defRPr>
            </a:lvl1pPr>
            <a:lvl2pPr rtl="0">
              <a:spcBef>
                <a:spcPts val="0"/>
              </a:spcBef>
              <a:buNone/>
              <a:defRPr b="1" sz="1800">
                <a:solidFill>
                  <a:srgbClr val="FFFFFF"/>
                </a:solidFill>
                <a:latin typeface="Muli"/>
                <a:ea typeface="Muli"/>
                <a:cs typeface="Muli"/>
                <a:sym typeface="Muli"/>
              </a:defRPr>
            </a:lvl2pPr>
            <a:lvl3pPr rtl="0">
              <a:spcBef>
                <a:spcPts val="0"/>
              </a:spcBef>
              <a:buNone/>
              <a:defRPr b="1" sz="1800">
                <a:solidFill>
                  <a:srgbClr val="FFFFFF"/>
                </a:solidFill>
                <a:latin typeface="Muli"/>
                <a:ea typeface="Muli"/>
                <a:cs typeface="Muli"/>
                <a:sym typeface="Muli"/>
              </a:defRPr>
            </a:lvl3pPr>
            <a:lvl4pPr rtl="0">
              <a:spcBef>
                <a:spcPts val="0"/>
              </a:spcBef>
              <a:buNone/>
              <a:defRPr b="1" sz="1800">
                <a:solidFill>
                  <a:srgbClr val="FFFFFF"/>
                </a:solidFill>
                <a:latin typeface="Muli"/>
                <a:ea typeface="Muli"/>
                <a:cs typeface="Muli"/>
                <a:sym typeface="Muli"/>
              </a:defRPr>
            </a:lvl4pPr>
            <a:lvl5pPr rtl="0">
              <a:spcBef>
                <a:spcPts val="0"/>
              </a:spcBef>
              <a:buNone/>
              <a:defRPr b="1" sz="1800">
                <a:solidFill>
                  <a:srgbClr val="FFFFFF"/>
                </a:solidFill>
                <a:latin typeface="Muli"/>
                <a:ea typeface="Muli"/>
                <a:cs typeface="Muli"/>
                <a:sym typeface="Muli"/>
              </a:defRPr>
            </a:lvl5pPr>
            <a:lvl6pPr rtl="0">
              <a:spcBef>
                <a:spcPts val="0"/>
              </a:spcBef>
              <a:buNone/>
              <a:defRPr b="1" sz="1800">
                <a:solidFill>
                  <a:srgbClr val="FFFFFF"/>
                </a:solidFill>
                <a:latin typeface="Muli"/>
                <a:ea typeface="Muli"/>
                <a:cs typeface="Muli"/>
                <a:sym typeface="Muli"/>
              </a:defRPr>
            </a:lvl6pPr>
            <a:lvl7pPr rtl="0">
              <a:spcBef>
                <a:spcPts val="0"/>
              </a:spcBef>
              <a:buNone/>
              <a:defRPr b="1" sz="1800">
                <a:solidFill>
                  <a:srgbClr val="FFFFFF"/>
                </a:solidFill>
                <a:latin typeface="Muli"/>
                <a:ea typeface="Muli"/>
                <a:cs typeface="Muli"/>
                <a:sym typeface="Muli"/>
              </a:defRPr>
            </a:lvl7pPr>
            <a:lvl8pPr rtl="0">
              <a:spcBef>
                <a:spcPts val="0"/>
              </a:spcBef>
              <a:buNone/>
              <a:defRPr b="1" sz="1800">
                <a:solidFill>
                  <a:srgbClr val="FFFFFF"/>
                </a:solidFill>
                <a:latin typeface="Muli"/>
                <a:ea typeface="Muli"/>
                <a:cs typeface="Muli"/>
                <a:sym typeface="Muli"/>
              </a:defRPr>
            </a:lvl8pPr>
            <a:lvl9pPr>
              <a:spcBef>
                <a:spcPts val="0"/>
              </a:spcBef>
              <a:buNone/>
              <a:defRPr b="1" sz="1800">
                <a:solidFill>
                  <a:srgbClr val="FFFFFF"/>
                </a:solidFill>
                <a:latin typeface="Muli"/>
                <a:ea typeface="Muli"/>
                <a:cs typeface="Muli"/>
                <a:sym typeface="Mul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p:titleStyle>
    <p:body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bodyStyle>
    <p:other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51" name="Shape 51"/>
        <p:cNvGrpSpPr/>
        <p:nvPr/>
      </p:nvGrpSpPr>
      <p:grpSpPr>
        <a:xfrm>
          <a:off x="0" y="0"/>
          <a:ext cx="0" cy="0"/>
          <a:chOff x="0" y="0"/>
          <a:chExt cx="0" cy="0"/>
        </a:xfrm>
      </p:grpSpPr>
      <p:sp>
        <p:nvSpPr>
          <p:cNvPr id="52" name="Shape 52"/>
          <p:cNvSpPr txBox="1"/>
          <p:nvPr>
            <p:ph idx="1" type="body"/>
          </p:nvPr>
        </p:nvSpPr>
        <p:spPr>
          <a:xfrm>
            <a:off x="2902950" y="1509475"/>
            <a:ext cx="5718600" cy="3125100"/>
          </a:xfrm>
          <a:prstGeom prst="rect">
            <a:avLst/>
          </a:prstGeom>
          <a:noFill/>
          <a:ln>
            <a:noFill/>
          </a:ln>
        </p:spPr>
        <p:txBody>
          <a:bodyPr anchorCtr="0" anchor="t" bIns="91425" lIns="91425" rIns="91425" tIns="91425"/>
          <a:lstStyle>
            <a:lvl1pPr rtl="0">
              <a:spcBef>
                <a:spcPts val="0"/>
              </a:spcBef>
              <a:buClr>
                <a:srgbClr val="FFFFFF"/>
              </a:buClr>
              <a:buSzPct val="83333"/>
              <a:buFont typeface="Muli"/>
              <a:buChar char="➜"/>
              <a:defRPr sz="2400">
                <a:solidFill>
                  <a:srgbClr val="FFFFFF"/>
                </a:solidFill>
                <a:latin typeface="Muli"/>
                <a:ea typeface="Muli"/>
                <a:cs typeface="Muli"/>
                <a:sym typeface="Muli"/>
              </a:defRPr>
            </a:lvl1pPr>
            <a:lvl2pPr rtl="0">
              <a:spcBef>
                <a:spcPts val="0"/>
              </a:spcBef>
              <a:buClr>
                <a:srgbClr val="FFFFFF"/>
              </a:buClr>
              <a:buSzPct val="75000"/>
              <a:buFont typeface="Muli"/>
              <a:defRPr sz="2400">
                <a:solidFill>
                  <a:srgbClr val="FFFFFF"/>
                </a:solidFill>
                <a:latin typeface="Muli"/>
                <a:ea typeface="Muli"/>
                <a:cs typeface="Muli"/>
                <a:sym typeface="Muli"/>
              </a:defRPr>
            </a:lvl2pPr>
            <a:lvl3pPr rtl="0">
              <a:spcBef>
                <a:spcPts val="0"/>
              </a:spcBef>
              <a:buClr>
                <a:srgbClr val="FFFFFF"/>
              </a:buClr>
              <a:buSzPct val="100000"/>
              <a:buFont typeface="Muli"/>
              <a:defRPr sz="2400">
                <a:solidFill>
                  <a:srgbClr val="FFFFFF"/>
                </a:solidFill>
                <a:latin typeface="Muli"/>
                <a:ea typeface="Muli"/>
                <a:cs typeface="Muli"/>
                <a:sym typeface="Muli"/>
              </a:defRPr>
            </a:lvl3pPr>
            <a:lvl4pPr rtl="0">
              <a:spcBef>
                <a:spcPts val="0"/>
              </a:spcBef>
              <a:buClr>
                <a:srgbClr val="FFFFFF"/>
              </a:buClr>
              <a:buSzPct val="100000"/>
              <a:buFont typeface="Muli"/>
              <a:defRPr sz="2400">
                <a:solidFill>
                  <a:srgbClr val="FFFFFF"/>
                </a:solidFill>
                <a:latin typeface="Muli"/>
                <a:ea typeface="Muli"/>
                <a:cs typeface="Muli"/>
                <a:sym typeface="Muli"/>
              </a:defRPr>
            </a:lvl4pPr>
            <a:lvl5pPr rtl="0">
              <a:spcBef>
                <a:spcPts val="0"/>
              </a:spcBef>
              <a:buClr>
                <a:srgbClr val="FFFFFF"/>
              </a:buClr>
              <a:buSzPct val="100000"/>
              <a:buFont typeface="Muli"/>
              <a:defRPr sz="2400">
                <a:solidFill>
                  <a:srgbClr val="FFFFFF"/>
                </a:solidFill>
                <a:latin typeface="Muli"/>
                <a:ea typeface="Muli"/>
                <a:cs typeface="Muli"/>
                <a:sym typeface="Muli"/>
              </a:defRPr>
            </a:lvl5pPr>
            <a:lvl6pPr rtl="0">
              <a:spcBef>
                <a:spcPts val="0"/>
              </a:spcBef>
              <a:buClr>
                <a:srgbClr val="FFFFFF"/>
              </a:buClr>
              <a:buSzPct val="100000"/>
              <a:buFont typeface="Muli"/>
              <a:defRPr sz="2400">
                <a:solidFill>
                  <a:srgbClr val="FFFFFF"/>
                </a:solidFill>
                <a:latin typeface="Muli"/>
                <a:ea typeface="Muli"/>
                <a:cs typeface="Muli"/>
                <a:sym typeface="Muli"/>
              </a:defRPr>
            </a:lvl6pPr>
            <a:lvl7pPr rtl="0">
              <a:spcBef>
                <a:spcPts val="0"/>
              </a:spcBef>
              <a:buClr>
                <a:srgbClr val="FFFFFF"/>
              </a:buClr>
              <a:buSzPct val="100000"/>
              <a:buFont typeface="Muli"/>
              <a:defRPr sz="2400">
                <a:solidFill>
                  <a:srgbClr val="FFFFFF"/>
                </a:solidFill>
                <a:latin typeface="Muli"/>
                <a:ea typeface="Muli"/>
                <a:cs typeface="Muli"/>
                <a:sym typeface="Muli"/>
              </a:defRPr>
            </a:lvl7pPr>
            <a:lvl8pPr rtl="0">
              <a:spcBef>
                <a:spcPts val="0"/>
              </a:spcBef>
              <a:buClr>
                <a:srgbClr val="FFFFFF"/>
              </a:buClr>
              <a:buSzPct val="100000"/>
              <a:buFont typeface="Muli"/>
              <a:defRPr sz="2400">
                <a:solidFill>
                  <a:srgbClr val="FFFFFF"/>
                </a:solidFill>
                <a:latin typeface="Muli"/>
                <a:ea typeface="Muli"/>
                <a:cs typeface="Muli"/>
                <a:sym typeface="Muli"/>
              </a:defRPr>
            </a:lvl8pPr>
            <a:lvl9pPr rtl="0">
              <a:spcBef>
                <a:spcPts val="0"/>
              </a:spcBef>
              <a:buClr>
                <a:srgbClr val="FFFFFF"/>
              </a:buClr>
              <a:buSzPct val="100000"/>
              <a:buFont typeface="Muli"/>
              <a:defRPr sz="2400">
                <a:solidFill>
                  <a:srgbClr val="FFFFFF"/>
                </a:solidFill>
                <a:latin typeface="Muli"/>
                <a:ea typeface="Muli"/>
                <a:cs typeface="Muli"/>
                <a:sym typeface="Muli"/>
              </a:defRPr>
            </a:lvl9pPr>
          </a:lstStyle>
          <a:p/>
        </p:txBody>
      </p:sp>
      <p:sp>
        <p:nvSpPr>
          <p:cNvPr id="53" name="Shape 53"/>
          <p:cNvSpPr txBox="1"/>
          <p:nvPr>
            <p:ph type="title"/>
          </p:nvPr>
        </p:nvSpPr>
        <p:spPr>
          <a:xfrm>
            <a:off x="2902775" y="302375"/>
            <a:ext cx="5718600" cy="503099"/>
          </a:xfrm>
          <a:prstGeom prst="rect">
            <a:avLst/>
          </a:prstGeom>
          <a:noFill/>
          <a:ln>
            <a:noFill/>
          </a:ln>
        </p:spPr>
        <p:txBody>
          <a:bodyPr anchorCtr="0" anchor="t" bIns="91425" lIns="91425" rIns="91425" tIns="91425"/>
          <a:lstStyle>
            <a:lvl1pPr rtl="0">
              <a:spcBef>
                <a:spcPts val="0"/>
              </a:spcBef>
              <a:buNone/>
              <a:defRPr b="1" sz="1800">
                <a:solidFill>
                  <a:srgbClr val="FFFFFF"/>
                </a:solidFill>
                <a:latin typeface="Muli"/>
                <a:ea typeface="Muli"/>
                <a:cs typeface="Muli"/>
                <a:sym typeface="Muli"/>
              </a:defRPr>
            </a:lvl1pPr>
            <a:lvl2pPr rtl="0">
              <a:spcBef>
                <a:spcPts val="0"/>
              </a:spcBef>
              <a:buNone/>
              <a:defRPr b="1" sz="1800">
                <a:solidFill>
                  <a:srgbClr val="FFFFFF"/>
                </a:solidFill>
                <a:latin typeface="Muli"/>
                <a:ea typeface="Muli"/>
                <a:cs typeface="Muli"/>
                <a:sym typeface="Muli"/>
              </a:defRPr>
            </a:lvl2pPr>
            <a:lvl3pPr rtl="0">
              <a:spcBef>
                <a:spcPts val="0"/>
              </a:spcBef>
              <a:buNone/>
              <a:defRPr b="1" sz="1800">
                <a:solidFill>
                  <a:srgbClr val="FFFFFF"/>
                </a:solidFill>
                <a:latin typeface="Muli"/>
                <a:ea typeface="Muli"/>
                <a:cs typeface="Muli"/>
                <a:sym typeface="Muli"/>
              </a:defRPr>
            </a:lvl3pPr>
            <a:lvl4pPr rtl="0">
              <a:spcBef>
                <a:spcPts val="0"/>
              </a:spcBef>
              <a:buNone/>
              <a:defRPr b="1" sz="1800">
                <a:solidFill>
                  <a:srgbClr val="FFFFFF"/>
                </a:solidFill>
                <a:latin typeface="Muli"/>
                <a:ea typeface="Muli"/>
                <a:cs typeface="Muli"/>
                <a:sym typeface="Muli"/>
              </a:defRPr>
            </a:lvl4pPr>
            <a:lvl5pPr rtl="0">
              <a:spcBef>
                <a:spcPts val="0"/>
              </a:spcBef>
              <a:buNone/>
              <a:defRPr b="1" sz="1800">
                <a:solidFill>
                  <a:srgbClr val="FFFFFF"/>
                </a:solidFill>
                <a:latin typeface="Muli"/>
                <a:ea typeface="Muli"/>
                <a:cs typeface="Muli"/>
                <a:sym typeface="Muli"/>
              </a:defRPr>
            </a:lvl5pPr>
            <a:lvl6pPr rtl="0">
              <a:spcBef>
                <a:spcPts val="0"/>
              </a:spcBef>
              <a:buNone/>
              <a:defRPr b="1" sz="1800">
                <a:solidFill>
                  <a:srgbClr val="FFFFFF"/>
                </a:solidFill>
                <a:latin typeface="Muli"/>
                <a:ea typeface="Muli"/>
                <a:cs typeface="Muli"/>
                <a:sym typeface="Muli"/>
              </a:defRPr>
            </a:lvl6pPr>
            <a:lvl7pPr rtl="0">
              <a:spcBef>
                <a:spcPts val="0"/>
              </a:spcBef>
              <a:buNone/>
              <a:defRPr b="1" sz="1800">
                <a:solidFill>
                  <a:srgbClr val="FFFFFF"/>
                </a:solidFill>
                <a:latin typeface="Muli"/>
                <a:ea typeface="Muli"/>
                <a:cs typeface="Muli"/>
                <a:sym typeface="Muli"/>
              </a:defRPr>
            </a:lvl7pPr>
            <a:lvl8pPr rtl="0">
              <a:spcBef>
                <a:spcPts val="0"/>
              </a:spcBef>
              <a:buNone/>
              <a:defRPr b="1" sz="1800">
                <a:solidFill>
                  <a:srgbClr val="FFFFFF"/>
                </a:solidFill>
                <a:latin typeface="Muli"/>
                <a:ea typeface="Muli"/>
                <a:cs typeface="Muli"/>
                <a:sym typeface="Muli"/>
              </a:defRPr>
            </a:lvl8pPr>
            <a:lvl9pPr rtl="0">
              <a:spcBef>
                <a:spcPts val="0"/>
              </a:spcBef>
              <a:buNone/>
              <a:defRPr b="1" sz="1800">
                <a:solidFill>
                  <a:srgbClr val="FFFFFF"/>
                </a:solidFill>
                <a:latin typeface="Muli"/>
                <a:ea typeface="Muli"/>
                <a:cs typeface="Muli"/>
                <a:sym typeface="Muli"/>
              </a:defRPr>
            </a:lvl9pPr>
          </a:lstStyle>
          <a:p/>
        </p:txBody>
      </p:sp>
    </p:spTree>
  </p:cSld>
  <p:clrMap accent1="accent1" accent2="accent2" accent3="accent3" accent4="accent4" accent5="accent5" accent6="accent6" bg1="lt1" bg2="dk2" tx1="dk1" tx2="lt2" folHlink="folHlink" hlink="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Lst>
  <p:hf dt="0" ftr="0" hdr="0" sldNum="0"/>
  <p:txStyles>
    <p:title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p:titleStyle>
    <p:body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bodyStyle>
    <p:other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 Id="rId4" Type="http://schemas.openxmlformats.org/officeDocument/2006/relationships/image" Target="../media/image15.png"/><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18.jpg"/><Relationship Id="rId3" Type="http://schemas.openxmlformats.org/officeDocument/2006/relationships/image" Target="../media/image34.png"/><Relationship Id="rId6" Type="http://schemas.openxmlformats.org/officeDocument/2006/relationships/image" Target="../media/image20.jpg"/><Relationship Id="rId5" Type="http://schemas.openxmlformats.org/officeDocument/2006/relationships/image" Target="../media/image19.jpg"/><Relationship Id="rId7" Type="http://schemas.openxmlformats.org/officeDocument/2006/relationships/image" Target="../media/image21.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 Id="rId3" Type="http://schemas.openxmlformats.org/officeDocument/2006/relationships/image" Target="../media/image2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 Id="rId3" Type="http://schemas.openxmlformats.org/officeDocument/2006/relationships/image" Target="../media/image26.gi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 Id="rId3" Type="http://schemas.openxmlformats.org/officeDocument/2006/relationships/image" Target="../media/image27.gi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 Id="rId4" Type="http://schemas.openxmlformats.org/officeDocument/2006/relationships/image" Target="../media/image29.jpg"/><Relationship Id="rId3" Type="http://schemas.openxmlformats.org/officeDocument/2006/relationships/image" Target="../media/image34.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08.jpg"/><Relationship Id="rId3" Type="http://schemas.openxmlformats.org/officeDocument/2006/relationships/image" Target="../media/image3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1.gif"/><Relationship Id="rId3" Type="http://schemas.openxmlformats.org/officeDocument/2006/relationships/image" Target="../media/image10.g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 Id="rId3" Type="http://schemas.openxmlformats.org/officeDocument/2006/relationships/image" Target="../media/image12.gi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 Id="rId3" Type="http://schemas.openxmlformats.org/officeDocument/2006/relationships/image" Target="../media/image13.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8" name="Shape 98"/>
        <p:cNvGrpSpPr/>
        <p:nvPr/>
      </p:nvGrpSpPr>
      <p:grpSpPr>
        <a:xfrm>
          <a:off x="0" y="0"/>
          <a:ext cx="0" cy="0"/>
          <a:chOff x="0" y="0"/>
          <a:chExt cx="0" cy="0"/>
        </a:xfrm>
      </p:grpSpPr>
      <p:sp>
        <p:nvSpPr>
          <p:cNvPr id="99" name="Shape 99"/>
          <p:cNvSpPr txBox="1"/>
          <p:nvPr>
            <p:ph type="title"/>
          </p:nvPr>
        </p:nvSpPr>
        <p:spPr>
          <a:xfrm>
            <a:off x="2801375" y="683600"/>
            <a:ext cx="3647999" cy="3647999"/>
          </a:xfrm>
          <a:prstGeom prst="rect">
            <a:avLst/>
          </a:prstGeom>
        </p:spPr>
        <p:txBody>
          <a:bodyPr anchorCtr="0" anchor="ctr" bIns="91425" lIns="91425" rIns="91425" tIns="91425">
            <a:noAutofit/>
          </a:bodyPr>
          <a:lstStyle/>
          <a:p>
            <a:pPr>
              <a:spcBef>
                <a:spcPts val="0"/>
              </a:spcBef>
              <a:buNone/>
            </a:pPr>
            <a:r>
              <a:rPr lang="en"/>
              <a:t>Street Fighter 1½ </a:t>
            </a:r>
          </a:p>
        </p:txBody>
      </p:sp>
      <p:sp>
        <p:nvSpPr>
          <p:cNvPr id="100" name="Shape 100"/>
          <p:cNvSpPr txBox="1"/>
          <p:nvPr/>
        </p:nvSpPr>
        <p:spPr>
          <a:xfrm>
            <a:off x="6394325" y="3860100"/>
            <a:ext cx="2749799" cy="1283399"/>
          </a:xfrm>
          <a:prstGeom prst="rect">
            <a:avLst/>
          </a:prstGeom>
          <a:solidFill>
            <a:srgbClr val="00B2FF">
              <a:alpha val="73330"/>
            </a:srgbClr>
          </a:solidFill>
          <a:ln>
            <a:noFill/>
          </a:ln>
        </p:spPr>
        <p:txBody>
          <a:bodyPr anchorCtr="0" anchor="t" bIns="91425" lIns="91425" rIns="91425" tIns="91425">
            <a:noAutofit/>
          </a:bodyPr>
          <a:lstStyle/>
          <a:p>
            <a:pPr rtl="0" algn="r">
              <a:lnSpc>
                <a:spcPct val="100000"/>
              </a:lnSpc>
              <a:spcBef>
                <a:spcPts val="0"/>
              </a:spcBef>
              <a:spcAft>
                <a:spcPts val="0"/>
              </a:spcAft>
              <a:buNone/>
            </a:pPr>
            <a:r>
              <a:rPr b="1" lang="en" sz="1800">
                <a:solidFill>
                  <a:schemeClr val="lt1"/>
                </a:solidFill>
                <a:latin typeface="Muli"/>
                <a:ea typeface="Muli"/>
                <a:cs typeface="Muli"/>
                <a:sym typeface="Muli"/>
              </a:rPr>
              <a:t>TEAM METAL SQUAD</a:t>
            </a:r>
          </a:p>
          <a:p>
            <a:pPr rtl="0" algn="r">
              <a:lnSpc>
                <a:spcPct val="100000"/>
              </a:lnSpc>
              <a:spcBef>
                <a:spcPts val="0"/>
              </a:spcBef>
              <a:spcAft>
                <a:spcPts val="0"/>
              </a:spcAft>
              <a:buNone/>
            </a:pPr>
            <a:r>
              <a:rPr b="1" lang="en">
                <a:solidFill>
                  <a:srgbClr val="FFFFFF"/>
                </a:solidFill>
              </a:rPr>
              <a:t>Tarana Chowdhury</a:t>
            </a:r>
          </a:p>
          <a:p>
            <a:pPr lvl="0" rtl="0" algn="r">
              <a:spcBef>
                <a:spcPts val="0"/>
              </a:spcBef>
              <a:buNone/>
            </a:pPr>
            <a:r>
              <a:rPr b="1" lang="en">
                <a:solidFill>
                  <a:schemeClr val="lt1"/>
                </a:solidFill>
              </a:rPr>
              <a:t>Igor dePaula</a:t>
            </a:r>
          </a:p>
          <a:p>
            <a:pPr indent="0" lvl="0" marL="0" rtl="0" algn="r">
              <a:lnSpc>
                <a:spcPct val="100000"/>
              </a:lnSpc>
              <a:spcBef>
                <a:spcPts val="0"/>
              </a:spcBef>
              <a:spcAft>
                <a:spcPts val="0"/>
              </a:spcAft>
              <a:buNone/>
            </a:pPr>
            <a:r>
              <a:rPr b="1" lang="en">
                <a:solidFill>
                  <a:srgbClr val="FFFFFF"/>
                </a:solidFill>
              </a:rPr>
              <a:t>Dung Pham</a:t>
            </a:r>
          </a:p>
          <a:p>
            <a:pPr indent="0" lvl="0" marL="0" rtl="0" algn="r">
              <a:lnSpc>
                <a:spcPct val="100000"/>
              </a:lnSpc>
              <a:spcBef>
                <a:spcPts val="0"/>
              </a:spcBef>
              <a:spcAft>
                <a:spcPts val="0"/>
              </a:spcAft>
              <a:buNone/>
            </a:pPr>
            <a:r>
              <a:rPr b="1" lang="en">
                <a:solidFill>
                  <a:srgbClr val="FFFFFF"/>
                </a:solidFill>
              </a:rPr>
              <a:t>Alexis Weaver</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B2FF">
            <a:alpha val="73330"/>
          </a:srgbClr>
        </a:solidFill>
      </p:bgPr>
    </p:bg>
    <p:spTree>
      <p:nvGrpSpPr>
        <p:cNvPr id="184" name="Shape 184"/>
        <p:cNvGrpSpPr/>
        <p:nvPr/>
      </p:nvGrpSpPr>
      <p:grpSpPr>
        <a:xfrm>
          <a:off x="0" y="0"/>
          <a:ext cx="0" cy="0"/>
          <a:chOff x="0" y="0"/>
          <a:chExt cx="0" cy="0"/>
        </a:xfrm>
      </p:grpSpPr>
      <p:sp>
        <p:nvSpPr>
          <p:cNvPr id="185" name="Shape 185"/>
          <p:cNvSpPr txBox="1"/>
          <p:nvPr>
            <p:ph type="title"/>
          </p:nvPr>
        </p:nvSpPr>
        <p:spPr>
          <a:xfrm>
            <a:off x="1712700" y="19475"/>
            <a:ext cx="5718600" cy="387599"/>
          </a:xfrm>
          <a:prstGeom prst="rect">
            <a:avLst/>
          </a:prstGeom>
          <a:noFill/>
          <a:ln>
            <a:noFill/>
          </a:ln>
        </p:spPr>
        <p:txBody>
          <a:bodyPr anchorCtr="0" anchor="t" bIns="91425" lIns="91425" rIns="91425" tIns="91425">
            <a:noAutofit/>
          </a:bodyPr>
          <a:lstStyle/>
          <a:p>
            <a:pPr lvl="0" rtl="0" algn="ctr">
              <a:spcBef>
                <a:spcPts val="0"/>
              </a:spcBef>
              <a:buNone/>
            </a:pPr>
            <a:r>
              <a:rPr lang="en" sz="2400"/>
              <a:t>Sprite Sheets and Memory</a:t>
            </a:r>
          </a:p>
        </p:txBody>
      </p:sp>
      <p:sp>
        <p:nvSpPr>
          <p:cNvPr id="186" name="Shape 186"/>
          <p:cNvSpPr txBox="1"/>
          <p:nvPr/>
        </p:nvSpPr>
        <p:spPr>
          <a:xfrm>
            <a:off x="792550" y="3708075"/>
            <a:ext cx="8056200" cy="1485299"/>
          </a:xfrm>
          <a:prstGeom prst="rect">
            <a:avLst/>
          </a:prstGeom>
          <a:noFill/>
          <a:ln>
            <a:noFill/>
          </a:ln>
        </p:spPr>
        <p:txBody>
          <a:bodyPr anchorCtr="0" anchor="t" bIns="91425" lIns="91425" rIns="91425" tIns="91425">
            <a:noAutofit/>
          </a:bodyPr>
          <a:lstStyle/>
          <a:p>
            <a:pPr rtl="0">
              <a:spcBef>
                <a:spcPts val="0"/>
              </a:spcBef>
              <a:buNone/>
            </a:pPr>
            <a:r>
              <a:t/>
            </a:r>
            <a:endParaRPr sz="1800">
              <a:solidFill>
                <a:srgbClr val="F3F3F3"/>
              </a:solidFill>
            </a:endParaRPr>
          </a:p>
          <a:p>
            <a:pPr rtl="0">
              <a:spcBef>
                <a:spcPts val="0"/>
              </a:spcBef>
              <a:buNone/>
            </a:pPr>
            <a:r>
              <a:rPr lang="en" sz="1800">
                <a:solidFill>
                  <a:srgbClr val="F3F3F3"/>
                </a:solidFill>
              </a:rPr>
              <a:t>We used the following techniques to load the sprite sheets onto the FPGA:</a:t>
            </a:r>
          </a:p>
          <a:p>
            <a:pPr indent="-342900" lvl="0" marL="914400" rtl="0">
              <a:spcBef>
                <a:spcPts val="0"/>
              </a:spcBef>
              <a:buClr>
                <a:srgbClr val="F3F3F3"/>
              </a:buClr>
              <a:buSzPct val="100000"/>
              <a:buFont typeface="Arial"/>
              <a:buChar char="➢"/>
            </a:pPr>
            <a:r>
              <a:rPr lang="en" sz="1800">
                <a:solidFill>
                  <a:srgbClr val="F3F3F3"/>
                </a:solidFill>
              </a:rPr>
              <a:t>.png         .coe (6 MB)        IP Core        BRAM (max. ~576 Kbit)</a:t>
            </a:r>
          </a:p>
          <a:p>
            <a:pPr indent="-342900" lvl="0" marL="914400" rtl="0">
              <a:spcBef>
                <a:spcPts val="0"/>
              </a:spcBef>
              <a:buClr>
                <a:srgbClr val="F3F3F3"/>
              </a:buClr>
              <a:buSzPct val="100000"/>
              <a:buFont typeface="Arial"/>
              <a:buChar char="➢"/>
            </a:pPr>
            <a:r>
              <a:rPr lang="en" sz="1800">
                <a:solidFill>
                  <a:srgbClr val="F3F3F3"/>
                </a:solidFill>
              </a:rPr>
              <a:t>.png         .bin (1 MB)         Adept        DRAM (max. ~128Mbit)</a:t>
            </a:r>
          </a:p>
        </p:txBody>
      </p:sp>
      <p:cxnSp>
        <p:nvCxnSpPr>
          <p:cNvPr id="187" name="Shape 187"/>
          <p:cNvCxnSpPr/>
          <p:nvPr/>
        </p:nvCxnSpPr>
        <p:spPr>
          <a:xfrm>
            <a:off x="2324575" y="4487150"/>
            <a:ext cx="399000" cy="0"/>
          </a:xfrm>
          <a:prstGeom prst="straightConnector1">
            <a:avLst/>
          </a:prstGeom>
          <a:noFill/>
          <a:ln cap="flat" w="19050">
            <a:solidFill>
              <a:schemeClr val="lt1"/>
            </a:solidFill>
            <a:prstDash val="solid"/>
            <a:round/>
            <a:headEnd len="lg" w="lg" type="none"/>
            <a:tailEnd len="lg" w="lg" type="triangle"/>
          </a:ln>
        </p:spPr>
      </p:cxnSp>
      <p:cxnSp>
        <p:nvCxnSpPr>
          <p:cNvPr id="188" name="Shape 188"/>
          <p:cNvCxnSpPr/>
          <p:nvPr/>
        </p:nvCxnSpPr>
        <p:spPr>
          <a:xfrm>
            <a:off x="5325850" y="4487150"/>
            <a:ext cx="399000" cy="0"/>
          </a:xfrm>
          <a:prstGeom prst="straightConnector1">
            <a:avLst/>
          </a:prstGeom>
          <a:noFill/>
          <a:ln cap="flat" w="19050">
            <a:solidFill>
              <a:schemeClr val="lt1"/>
            </a:solidFill>
            <a:prstDash val="solid"/>
            <a:round/>
            <a:headEnd len="lg" w="lg" type="none"/>
            <a:tailEnd len="lg" w="lg" type="triangle"/>
          </a:ln>
        </p:spPr>
      </p:cxnSp>
      <p:cxnSp>
        <p:nvCxnSpPr>
          <p:cNvPr id="189" name="Shape 189"/>
          <p:cNvCxnSpPr/>
          <p:nvPr/>
        </p:nvCxnSpPr>
        <p:spPr>
          <a:xfrm>
            <a:off x="2324575" y="4763950"/>
            <a:ext cx="399000" cy="0"/>
          </a:xfrm>
          <a:prstGeom prst="straightConnector1">
            <a:avLst/>
          </a:prstGeom>
          <a:noFill/>
          <a:ln cap="flat" w="19050">
            <a:solidFill>
              <a:schemeClr val="lt1"/>
            </a:solidFill>
            <a:prstDash val="solid"/>
            <a:round/>
            <a:headEnd len="lg" w="lg" type="none"/>
            <a:tailEnd len="lg" w="lg" type="triangle"/>
          </a:ln>
        </p:spPr>
      </p:cxnSp>
      <p:cxnSp>
        <p:nvCxnSpPr>
          <p:cNvPr id="190" name="Shape 190"/>
          <p:cNvCxnSpPr/>
          <p:nvPr/>
        </p:nvCxnSpPr>
        <p:spPr>
          <a:xfrm>
            <a:off x="4044400" y="4487150"/>
            <a:ext cx="399000" cy="0"/>
          </a:xfrm>
          <a:prstGeom prst="straightConnector1">
            <a:avLst/>
          </a:prstGeom>
          <a:noFill/>
          <a:ln cap="flat" w="19050">
            <a:solidFill>
              <a:schemeClr val="lt1"/>
            </a:solidFill>
            <a:prstDash val="solid"/>
            <a:round/>
            <a:headEnd len="lg" w="lg" type="none"/>
            <a:tailEnd len="lg" w="lg" type="triangle"/>
          </a:ln>
        </p:spPr>
      </p:cxnSp>
      <p:cxnSp>
        <p:nvCxnSpPr>
          <p:cNvPr id="191" name="Shape 191"/>
          <p:cNvCxnSpPr/>
          <p:nvPr/>
        </p:nvCxnSpPr>
        <p:spPr>
          <a:xfrm>
            <a:off x="3968200" y="4763950"/>
            <a:ext cx="399000" cy="0"/>
          </a:xfrm>
          <a:prstGeom prst="straightConnector1">
            <a:avLst/>
          </a:prstGeom>
          <a:noFill/>
          <a:ln cap="flat" w="19050">
            <a:solidFill>
              <a:schemeClr val="lt1"/>
            </a:solidFill>
            <a:prstDash val="solid"/>
            <a:round/>
            <a:headEnd len="lg" w="lg" type="none"/>
            <a:tailEnd len="lg" w="lg" type="triangle"/>
          </a:ln>
        </p:spPr>
      </p:cxnSp>
      <p:cxnSp>
        <p:nvCxnSpPr>
          <p:cNvPr id="192" name="Shape 192"/>
          <p:cNvCxnSpPr/>
          <p:nvPr/>
        </p:nvCxnSpPr>
        <p:spPr>
          <a:xfrm>
            <a:off x="5210700" y="4763950"/>
            <a:ext cx="399000" cy="0"/>
          </a:xfrm>
          <a:prstGeom prst="straightConnector1">
            <a:avLst/>
          </a:prstGeom>
          <a:noFill/>
          <a:ln cap="flat" w="19050">
            <a:solidFill>
              <a:schemeClr val="lt1"/>
            </a:solidFill>
            <a:prstDash val="solid"/>
            <a:round/>
            <a:headEnd len="lg" w="lg" type="none"/>
            <a:tailEnd len="lg" w="lg" type="triangle"/>
          </a:ln>
        </p:spPr>
      </p:cxnSp>
      <p:pic>
        <p:nvPicPr>
          <p:cNvPr id="193" name="Shape 193"/>
          <p:cNvPicPr preferRelativeResize="0"/>
          <p:nvPr/>
        </p:nvPicPr>
        <p:blipFill>
          <a:blip r:embed="rId3">
            <a:alphaModFix/>
          </a:blip>
          <a:stretch>
            <a:fillRect/>
          </a:stretch>
        </p:blipFill>
        <p:spPr>
          <a:xfrm>
            <a:off x="475437" y="1454200"/>
            <a:ext cx="3645162" cy="1665800"/>
          </a:xfrm>
          <a:prstGeom prst="rect">
            <a:avLst/>
          </a:prstGeom>
          <a:noFill/>
          <a:ln>
            <a:noFill/>
          </a:ln>
        </p:spPr>
      </p:pic>
      <p:sp>
        <p:nvSpPr>
          <p:cNvPr id="194" name="Shape 194"/>
          <p:cNvSpPr txBox="1"/>
          <p:nvPr>
            <p:ph idx="1" type="body"/>
          </p:nvPr>
        </p:nvSpPr>
        <p:spPr>
          <a:xfrm>
            <a:off x="4327937" y="2079000"/>
            <a:ext cx="735899" cy="736199"/>
          </a:xfrm>
          <a:prstGeom prst="rect">
            <a:avLst/>
          </a:prstGeom>
          <a:noFill/>
          <a:ln>
            <a:noFill/>
          </a:ln>
        </p:spPr>
        <p:txBody>
          <a:bodyPr anchorCtr="0" anchor="ctr" bIns="91425" lIns="91425" rIns="91425" tIns="91425">
            <a:noAutofit/>
          </a:bodyPr>
          <a:lstStyle/>
          <a:p>
            <a:pPr lvl="0" rtl="0" algn="ctr">
              <a:spcBef>
                <a:spcPts val="0"/>
              </a:spcBef>
              <a:buNone/>
            </a:pPr>
            <a:r>
              <a:rPr b="1" lang="en" sz="2400">
                <a:solidFill>
                  <a:srgbClr val="FFFFFF"/>
                </a:solidFill>
              </a:rPr>
              <a:t>+</a:t>
            </a:r>
          </a:p>
        </p:txBody>
      </p:sp>
      <p:pic>
        <p:nvPicPr>
          <p:cNvPr id="195" name="Shape 195"/>
          <p:cNvPicPr preferRelativeResize="0"/>
          <p:nvPr/>
        </p:nvPicPr>
        <p:blipFill>
          <a:blip r:embed="rId4">
            <a:alphaModFix/>
          </a:blip>
          <a:stretch>
            <a:fillRect/>
          </a:stretch>
        </p:blipFill>
        <p:spPr>
          <a:xfrm>
            <a:off x="5390950" y="1413850"/>
            <a:ext cx="2744233" cy="1746874"/>
          </a:xfrm>
          <a:prstGeom prst="rect">
            <a:avLst/>
          </a:prstGeom>
          <a:noFill/>
          <a:ln>
            <a:noFill/>
          </a:ln>
        </p:spPr>
      </p:pic>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9" name="Shape 199"/>
        <p:cNvGrpSpPr/>
        <p:nvPr/>
      </p:nvGrpSpPr>
      <p:grpSpPr>
        <a:xfrm>
          <a:off x="0" y="0"/>
          <a:ext cx="0" cy="0"/>
          <a:chOff x="0" y="0"/>
          <a:chExt cx="0" cy="0"/>
        </a:xfrm>
      </p:grpSpPr>
      <p:sp>
        <p:nvSpPr>
          <p:cNvPr id="200" name="Shape 200"/>
          <p:cNvSpPr txBox="1"/>
          <p:nvPr>
            <p:ph type="title"/>
          </p:nvPr>
        </p:nvSpPr>
        <p:spPr>
          <a:xfrm>
            <a:off x="111775" y="46675"/>
            <a:ext cx="2202299" cy="1343400"/>
          </a:xfrm>
          <a:prstGeom prst="rect">
            <a:avLst/>
          </a:prstGeom>
        </p:spPr>
        <p:txBody>
          <a:bodyPr anchorCtr="0" anchor="t" bIns="91425" lIns="91425" rIns="91425" tIns="91425">
            <a:noAutofit/>
          </a:bodyPr>
          <a:lstStyle/>
          <a:p>
            <a:pPr lvl="0" rtl="0">
              <a:spcBef>
                <a:spcPts val="0"/>
              </a:spcBef>
              <a:buNone/>
            </a:pPr>
            <a:r>
              <a:rPr lang="en" sz="2400">
                <a:solidFill>
                  <a:schemeClr val="dk1"/>
                </a:solidFill>
              </a:rPr>
              <a:t>Device Utilization</a:t>
            </a:r>
          </a:p>
        </p:txBody>
      </p:sp>
      <p:pic>
        <p:nvPicPr>
          <p:cNvPr id="201" name="Shape 201"/>
          <p:cNvPicPr preferRelativeResize="0"/>
          <p:nvPr/>
        </p:nvPicPr>
        <p:blipFill>
          <a:blip r:embed="rId3">
            <a:alphaModFix/>
          </a:blip>
          <a:stretch>
            <a:fillRect/>
          </a:stretch>
        </p:blipFill>
        <p:spPr>
          <a:xfrm>
            <a:off x="3551900" y="941075"/>
            <a:ext cx="4186649" cy="3301349"/>
          </a:xfrm>
          <a:prstGeom prst="rect">
            <a:avLst/>
          </a:prstGeom>
          <a:noFill/>
          <a:ln>
            <a:noFill/>
          </a:ln>
        </p:spPr>
      </p:pic>
      <p:sp>
        <p:nvSpPr>
          <p:cNvPr id="202" name="Shape 202"/>
          <p:cNvSpPr/>
          <p:nvPr/>
        </p:nvSpPr>
        <p:spPr>
          <a:xfrm>
            <a:off x="3453400" y="784875"/>
            <a:ext cx="4441799" cy="541500"/>
          </a:xfrm>
          <a:prstGeom prst="ellipse">
            <a:avLst/>
          </a:prstGeom>
          <a:noFill/>
          <a:ln cap="flat" w="19050">
            <a:solidFill>
              <a:srgbClr val="FF0000"/>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solidFill>
                <a:srgbClr val="FF0000"/>
              </a:solidFill>
            </a:endParaRP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6" name="Shape 206"/>
        <p:cNvGrpSpPr/>
        <p:nvPr/>
      </p:nvGrpSpPr>
      <p:grpSpPr>
        <a:xfrm>
          <a:off x="0" y="0"/>
          <a:ext cx="0" cy="0"/>
          <a:chOff x="0" y="0"/>
          <a:chExt cx="0" cy="0"/>
        </a:xfrm>
      </p:grpSpPr>
      <p:pic>
        <p:nvPicPr>
          <p:cNvPr id="207" name="Shape 207"/>
          <p:cNvPicPr preferRelativeResize="0"/>
          <p:nvPr/>
        </p:nvPicPr>
        <p:blipFill rotWithShape="1">
          <a:blip r:embed="rId3">
            <a:alphaModFix/>
          </a:blip>
          <a:srcRect b="0" l="0" r="0" t="24121"/>
          <a:stretch/>
        </p:blipFill>
        <p:spPr>
          <a:xfrm>
            <a:off x="3849625" y="920150"/>
            <a:ext cx="3671600" cy="3902874"/>
          </a:xfrm>
          <a:prstGeom prst="rect">
            <a:avLst/>
          </a:prstGeom>
          <a:noFill/>
          <a:ln>
            <a:noFill/>
          </a:ln>
        </p:spPr>
      </p:pic>
      <p:sp>
        <p:nvSpPr>
          <p:cNvPr id="208" name="Shape 208"/>
          <p:cNvSpPr/>
          <p:nvPr/>
        </p:nvSpPr>
        <p:spPr>
          <a:xfrm>
            <a:off x="3383850" y="849725"/>
            <a:ext cx="4441799" cy="541500"/>
          </a:xfrm>
          <a:prstGeom prst="ellipse">
            <a:avLst/>
          </a:prstGeom>
          <a:noFill/>
          <a:ln cap="flat" w="19050">
            <a:solidFill>
              <a:srgbClr val="FF0000"/>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solidFill>
                <a:srgbClr val="FF0000"/>
              </a:solidFill>
            </a:endParaRPr>
          </a:p>
        </p:txBody>
      </p:sp>
      <p:sp>
        <p:nvSpPr>
          <p:cNvPr id="209" name="Shape 209"/>
          <p:cNvSpPr txBox="1"/>
          <p:nvPr>
            <p:ph type="title"/>
          </p:nvPr>
        </p:nvSpPr>
        <p:spPr>
          <a:xfrm>
            <a:off x="111775" y="46675"/>
            <a:ext cx="2202299" cy="1343400"/>
          </a:xfrm>
          <a:prstGeom prst="rect">
            <a:avLst/>
          </a:prstGeom>
        </p:spPr>
        <p:txBody>
          <a:bodyPr anchorCtr="0" anchor="t" bIns="91425" lIns="91425" rIns="91425" tIns="91425">
            <a:noAutofit/>
          </a:bodyPr>
          <a:lstStyle/>
          <a:p>
            <a:pPr lvl="0" rtl="0">
              <a:spcBef>
                <a:spcPts val="0"/>
              </a:spcBef>
              <a:buNone/>
            </a:pPr>
            <a:r>
              <a:rPr lang="en" sz="2400">
                <a:solidFill>
                  <a:schemeClr val="dk1"/>
                </a:solidFill>
              </a:rPr>
              <a:t>Device Utilization</a:t>
            </a:r>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3" name="Shape 213"/>
        <p:cNvGrpSpPr/>
        <p:nvPr/>
      </p:nvGrpSpPr>
      <p:grpSpPr>
        <a:xfrm>
          <a:off x="0" y="0"/>
          <a:ext cx="0" cy="0"/>
          <a:chOff x="0" y="0"/>
          <a:chExt cx="0" cy="0"/>
        </a:xfrm>
      </p:grpSpPr>
      <p:sp>
        <p:nvSpPr>
          <p:cNvPr id="214" name="Shape 214"/>
          <p:cNvSpPr txBox="1"/>
          <p:nvPr>
            <p:ph idx="1" type="subTitle"/>
          </p:nvPr>
        </p:nvSpPr>
        <p:spPr>
          <a:xfrm>
            <a:off x="3009300" y="2643600"/>
            <a:ext cx="3086700" cy="2044500"/>
          </a:xfrm>
          <a:prstGeom prst="rect">
            <a:avLst/>
          </a:prstGeom>
        </p:spPr>
        <p:txBody>
          <a:bodyPr anchorCtr="0" anchor="t" bIns="91425" lIns="91425" rIns="91425" tIns="91425">
            <a:noAutofit/>
          </a:bodyPr>
          <a:lstStyle/>
          <a:p>
            <a:pPr lvl="0" rtl="0">
              <a:spcBef>
                <a:spcPts val="0"/>
              </a:spcBef>
              <a:buNone/>
            </a:pPr>
            <a:r>
              <a:rPr lang="en"/>
              <a:t>What were the project requirements?</a:t>
            </a:r>
          </a:p>
        </p:txBody>
      </p:sp>
      <p:sp>
        <p:nvSpPr>
          <p:cNvPr id="215" name="Shape 215"/>
          <p:cNvSpPr txBox="1"/>
          <p:nvPr>
            <p:ph type="title"/>
          </p:nvPr>
        </p:nvSpPr>
        <p:spPr>
          <a:xfrm>
            <a:off x="3009300" y="1138975"/>
            <a:ext cx="3086700" cy="2044500"/>
          </a:xfrm>
          <a:prstGeom prst="rect">
            <a:avLst/>
          </a:prstGeom>
        </p:spPr>
        <p:txBody>
          <a:bodyPr anchorCtr="0" anchor="b" bIns="91425" lIns="91425" rIns="91425" tIns="91425">
            <a:noAutofit/>
          </a:bodyPr>
          <a:lstStyle/>
          <a:p>
            <a:pPr lvl="0" rtl="0">
              <a:spcBef>
                <a:spcPts val="0"/>
              </a:spcBef>
              <a:buNone/>
            </a:pPr>
            <a:r>
              <a:rPr lang="en"/>
              <a:t>Short Specification</a:t>
            </a:r>
          </a:p>
          <a:p>
            <a:pPr lvl="0" rtl="0">
              <a:spcBef>
                <a:spcPts val="0"/>
              </a:spcBef>
              <a:buNone/>
            </a:pPr>
            <a:r>
              <a:t/>
            </a:r>
            <a:endParaRP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9" name="Shape 219"/>
        <p:cNvGrpSpPr/>
        <p:nvPr/>
      </p:nvGrpSpPr>
      <p:grpSpPr>
        <a:xfrm>
          <a:off x="0" y="0"/>
          <a:ext cx="0" cy="0"/>
          <a:chOff x="0" y="0"/>
          <a:chExt cx="0" cy="0"/>
        </a:xfrm>
      </p:grpSpPr>
      <p:pic>
        <p:nvPicPr>
          <p:cNvPr id="220" name="Shape 220"/>
          <p:cNvPicPr preferRelativeResize="0"/>
          <p:nvPr/>
        </p:nvPicPr>
        <p:blipFill>
          <a:blip r:embed="rId3">
            <a:alphaModFix amt="30000"/>
          </a:blip>
          <a:stretch>
            <a:fillRect/>
          </a:stretch>
        </p:blipFill>
        <p:spPr>
          <a:xfrm>
            <a:off x="0" y="0"/>
            <a:ext cx="9144000" cy="5143500"/>
          </a:xfrm>
          <a:prstGeom prst="rect">
            <a:avLst/>
          </a:prstGeom>
          <a:noFill/>
          <a:ln>
            <a:noFill/>
          </a:ln>
        </p:spPr>
      </p:pic>
      <p:sp>
        <p:nvSpPr>
          <p:cNvPr id="221" name="Shape 221"/>
          <p:cNvSpPr txBox="1"/>
          <p:nvPr>
            <p:ph idx="1" type="subTitle"/>
          </p:nvPr>
        </p:nvSpPr>
        <p:spPr>
          <a:xfrm>
            <a:off x="0" y="0"/>
            <a:ext cx="5413199" cy="5133599"/>
          </a:xfrm>
          <a:prstGeom prst="rect">
            <a:avLst/>
          </a:prstGeom>
          <a:solidFill>
            <a:srgbClr val="00B2FF">
              <a:alpha val="73330"/>
            </a:srgbClr>
          </a:solidFill>
          <a:ln>
            <a:noFill/>
          </a:ln>
        </p:spPr>
        <p:txBody>
          <a:bodyPr anchorCtr="0" anchor="t" bIns="91425" lIns="91425" rIns="91425" tIns="91425">
            <a:noAutofit/>
          </a:bodyPr>
          <a:lstStyle/>
          <a:p>
            <a:pPr lvl="0" rtl="0">
              <a:spcBef>
                <a:spcPts val="0"/>
              </a:spcBef>
              <a:buNone/>
            </a:pPr>
            <a:r>
              <a:rPr b="1" lang="en" sz="2400">
                <a:solidFill>
                  <a:srgbClr val="FFFFFF"/>
                </a:solidFill>
                <a:latin typeface="Muli"/>
                <a:ea typeface="Muli"/>
                <a:cs typeface="Muli"/>
                <a:sym typeface="Muli"/>
              </a:rPr>
              <a:t>Project Requirements</a:t>
            </a:r>
          </a:p>
          <a:p>
            <a:pPr lvl="0" rtl="0">
              <a:spcBef>
                <a:spcPts val="0"/>
              </a:spcBef>
              <a:buNone/>
            </a:pPr>
            <a:r>
              <a:t/>
            </a:r>
            <a:endParaRPr b="1" sz="1200">
              <a:solidFill>
                <a:srgbClr val="FFFFFF"/>
              </a:solidFill>
              <a:latin typeface="Muli"/>
              <a:ea typeface="Muli"/>
              <a:cs typeface="Muli"/>
              <a:sym typeface="Muli"/>
            </a:endParaRPr>
          </a:p>
          <a:p>
            <a:pPr indent="-342900" lvl="0" marL="914400" rtl="0">
              <a:spcBef>
                <a:spcPts val="0"/>
              </a:spcBef>
              <a:buClr>
                <a:srgbClr val="FFFFFF"/>
              </a:buClr>
              <a:buSzPct val="100000"/>
              <a:buFont typeface="Muli"/>
              <a:buChar char="➢"/>
            </a:pPr>
            <a:r>
              <a:rPr b="1" lang="en" sz="1800">
                <a:solidFill>
                  <a:srgbClr val="FFFFFF"/>
                </a:solidFill>
                <a:latin typeface="Muli"/>
                <a:ea typeface="Muli"/>
                <a:cs typeface="Muli"/>
                <a:sym typeface="Muli"/>
              </a:rPr>
              <a:t>VGA Display</a:t>
            </a:r>
          </a:p>
          <a:p>
            <a:pPr indent="-342900" lvl="0" marL="914400" rtl="0">
              <a:spcBef>
                <a:spcPts val="0"/>
              </a:spcBef>
              <a:buClr>
                <a:srgbClr val="FFFFFF"/>
              </a:buClr>
              <a:buSzPct val="100000"/>
              <a:buFont typeface="Muli"/>
              <a:buChar char="➢"/>
            </a:pPr>
            <a:r>
              <a:rPr b="1" lang="en" sz="1800">
                <a:solidFill>
                  <a:srgbClr val="FFFFFF"/>
                </a:solidFill>
                <a:latin typeface="Muli"/>
                <a:ea typeface="Muli"/>
                <a:cs typeface="Muli"/>
                <a:sym typeface="Muli"/>
              </a:rPr>
              <a:t>Nexys 3 Spartan 6 FPGA</a:t>
            </a:r>
          </a:p>
          <a:p>
            <a:pPr indent="-342900" lvl="0" marL="914400" rtl="0">
              <a:spcBef>
                <a:spcPts val="0"/>
              </a:spcBef>
              <a:buClr>
                <a:srgbClr val="FFFFFF"/>
              </a:buClr>
              <a:buSzPct val="100000"/>
              <a:buFont typeface="Muli"/>
              <a:buChar char="➢"/>
            </a:pPr>
            <a:r>
              <a:rPr b="1" lang="en" sz="1800">
                <a:solidFill>
                  <a:srgbClr val="FFFFFF"/>
                </a:solidFill>
                <a:latin typeface="Muli"/>
                <a:ea typeface="Muli"/>
                <a:cs typeface="Muli"/>
                <a:sym typeface="Muli"/>
              </a:rPr>
              <a:t>JAMMA control interface</a:t>
            </a:r>
          </a:p>
          <a:p>
            <a:pPr lvl="0" rtl="0">
              <a:spcBef>
                <a:spcPts val="0"/>
              </a:spcBef>
              <a:buNone/>
            </a:pPr>
            <a:r>
              <a:t/>
            </a:r>
            <a:endParaRPr b="1" sz="1800">
              <a:solidFill>
                <a:srgbClr val="FFFFFF"/>
              </a:solidFill>
              <a:latin typeface="Muli"/>
              <a:ea typeface="Muli"/>
              <a:cs typeface="Muli"/>
              <a:sym typeface="Muli"/>
            </a:endParaRPr>
          </a:p>
          <a:p>
            <a:pPr lvl="0" rtl="0">
              <a:spcBef>
                <a:spcPts val="0"/>
              </a:spcBef>
              <a:buNone/>
            </a:pPr>
            <a:r>
              <a:t/>
            </a:r>
            <a:endParaRPr>
              <a:solidFill>
                <a:srgbClr val="FFFFFF"/>
              </a:solidFill>
              <a:latin typeface="Muli"/>
              <a:ea typeface="Muli"/>
              <a:cs typeface="Muli"/>
              <a:sym typeface="Muli"/>
            </a:endParaRPr>
          </a:p>
          <a:p>
            <a:pPr lvl="0" rtl="0">
              <a:spcBef>
                <a:spcPts val="0"/>
              </a:spcBef>
              <a:buNone/>
            </a:pPr>
            <a:r>
              <a:t/>
            </a:r>
            <a:endParaRPr>
              <a:solidFill>
                <a:srgbClr val="FFFFFF"/>
              </a:solidFill>
              <a:latin typeface="Muli"/>
              <a:ea typeface="Muli"/>
              <a:cs typeface="Muli"/>
              <a:sym typeface="Muli"/>
            </a:endParaRPr>
          </a:p>
        </p:txBody>
      </p:sp>
      <p:pic>
        <p:nvPicPr>
          <p:cNvPr id="222" name="Shape 222"/>
          <p:cNvPicPr preferRelativeResize="0"/>
          <p:nvPr/>
        </p:nvPicPr>
        <p:blipFill>
          <a:blip r:embed="rId4">
            <a:alphaModFix/>
          </a:blip>
          <a:stretch>
            <a:fillRect/>
          </a:stretch>
        </p:blipFill>
        <p:spPr>
          <a:xfrm>
            <a:off x="103000" y="1974024"/>
            <a:ext cx="1460550" cy="1183026"/>
          </a:xfrm>
          <a:prstGeom prst="rect">
            <a:avLst/>
          </a:prstGeom>
          <a:noFill/>
          <a:ln>
            <a:noFill/>
          </a:ln>
        </p:spPr>
      </p:pic>
      <p:pic>
        <p:nvPicPr>
          <p:cNvPr id="223" name="Shape 223"/>
          <p:cNvPicPr preferRelativeResize="0"/>
          <p:nvPr/>
        </p:nvPicPr>
        <p:blipFill>
          <a:blip r:embed="rId5">
            <a:alphaModFix/>
          </a:blip>
          <a:stretch>
            <a:fillRect/>
          </a:stretch>
        </p:blipFill>
        <p:spPr>
          <a:xfrm>
            <a:off x="2073425" y="1974037"/>
            <a:ext cx="1036924" cy="878799"/>
          </a:xfrm>
          <a:prstGeom prst="rect">
            <a:avLst/>
          </a:prstGeom>
          <a:noFill/>
          <a:ln>
            <a:noFill/>
          </a:ln>
        </p:spPr>
      </p:pic>
      <p:pic>
        <p:nvPicPr>
          <p:cNvPr id="224" name="Shape 224"/>
          <p:cNvPicPr preferRelativeResize="0"/>
          <p:nvPr/>
        </p:nvPicPr>
        <p:blipFill>
          <a:blip r:embed="rId4">
            <a:alphaModFix/>
          </a:blip>
          <a:stretch>
            <a:fillRect/>
          </a:stretch>
        </p:blipFill>
        <p:spPr>
          <a:xfrm>
            <a:off x="1976312" y="3726998"/>
            <a:ext cx="1460550" cy="1183026"/>
          </a:xfrm>
          <a:prstGeom prst="rect">
            <a:avLst/>
          </a:prstGeom>
          <a:noFill/>
          <a:ln>
            <a:noFill/>
          </a:ln>
        </p:spPr>
      </p:pic>
      <p:pic>
        <p:nvPicPr>
          <p:cNvPr id="225" name="Shape 225"/>
          <p:cNvPicPr preferRelativeResize="0"/>
          <p:nvPr/>
        </p:nvPicPr>
        <p:blipFill rotWithShape="1">
          <a:blip r:embed="rId6">
            <a:alphaModFix/>
          </a:blip>
          <a:srcRect b="28918" l="40093" r="18396" t="13427"/>
          <a:stretch/>
        </p:blipFill>
        <p:spPr>
          <a:xfrm>
            <a:off x="2022800" y="3794275"/>
            <a:ext cx="1367600" cy="810076"/>
          </a:xfrm>
          <a:prstGeom prst="rect">
            <a:avLst/>
          </a:prstGeom>
          <a:noFill/>
          <a:ln>
            <a:noFill/>
          </a:ln>
        </p:spPr>
      </p:pic>
      <p:pic>
        <p:nvPicPr>
          <p:cNvPr id="226" name="Shape 226"/>
          <p:cNvPicPr preferRelativeResize="0"/>
          <p:nvPr/>
        </p:nvPicPr>
        <p:blipFill>
          <a:blip r:embed="rId7">
            <a:alphaModFix/>
          </a:blip>
          <a:stretch>
            <a:fillRect/>
          </a:stretch>
        </p:blipFill>
        <p:spPr>
          <a:xfrm>
            <a:off x="3620225" y="1974012"/>
            <a:ext cx="1655301" cy="932724"/>
          </a:xfrm>
          <a:prstGeom prst="rect">
            <a:avLst/>
          </a:prstGeom>
          <a:noFill/>
          <a:ln>
            <a:noFill/>
          </a:ln>
        </p:spPr>
      </p:pic>
      <p:sp>
        <p:nvSpPr>
          <p:cNvPr id="227" name="Shape 227"/>
          <p:cNvSpPr/>
          <p:nvPr/>
        </p:nvSpPr>
        <p:spPr>
          <a:xfrm>
            <a:off x="1617487" y="2235475"/>
            <a:ext cx="402000" cy="409800"/>
          </a:xfrm>
          <a:prstGeom prst="mathPlus">
            <a:avLst>
              <a:gd fmla="val 23520" name="adj1"/>
            </a:avLst>
          </a:prstGeom>
          <a:solidFill>
            <a:srgbClr val="FFFFFF"/>
          </a:solidFill>
          <a:ln cap="flat" w="19050">
            <a:solidFill>
              <a:srgbClr val="FFFFFF"/>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28" name="Shape 228"/>
          <p:cNvSpPr/>
          <p:nvPr/>
        </p:nvSpPr>
        <p:spPr>
          <a:xfrm>
            <a:off x="3164275" y="2235475"/>
            <a:ext cx="402000" cy="409800"/>
          </a:xfrm>
          <a:prstGeom prst="mathPlus">
            <a:avLst>
              <a:gd fmla="val 23520" name="adj1"/>
            </a:avLst>
          </a:prstGeom>
          <a:solidFill>
            <a:srgbClr val="FFFFFF"/>
          </a:solidFill>
          <a:ln cap="flat" w="19050">
            <a:solidFill>
              <a:srgbClr val="FFFFFF"/>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29" name="Shape 229"/>
          <p:cNvSpPr/>
          <p:nvPr/>
        </p:nvSpPr>
        <p:spPr>
          <a:xfrm>
            <a:off x="2394899" y="3036300"/>
            <a:ext cx="623400" cy="574499"/>
          </a:xfrm>
          <a:prstGeom prst="mathEqual">
            <a:avLst>
              <a:gd fmla="val 23520" name="adj1"/>
              <a:gd fmla="val 11760" name="adj2"/>
            </a:avLst>
          </a:prstGeom>
          <a:solidFill>
            <a:srgbClr val="FFFFFF"/>
          </a:solidFill>
          <a:ln cap="flat" w="19050">
            <a:solidFill>
              <a:srgbClr val="FFFFFF"/>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3" name="Shape 233"/>
        <p:cNvGrpSpPr/>
        <p:nvPr/>
      </p:nvGrpSpPr>
      <p:grpSpPr>
        <a:xfrm>
          <a:off x="0" y="0"/>
          <a:ext cx="0" cy="0"/>
          <a:chOff x="0" y="0"/>
          <a:chExt cx="0" cy="0"/>
        </a:xfrm>
      </p:grpSpPr>
      <p:sp>
        <p:nvSpPr>
          <p:cNvPr id="234" name="Shape 234"/>
          <p:cNvSpPr txBox="1"/>
          <p:nvPr>
            <p:ph idx="1" type="subTitle"/>
          </p:nvPr>
        </p:nvSpPr>
        <p:spPr>
          <a:xfrm>
            <a:off x="3028650" y="2806775"/>
            <a:ext cx="3086700" cy="2044500"/>
          </a:xfrm>
          <a:prstGeom prst="rect">
            <a:avLst/>
          </a:prstGeom>
        </p:spPr>
        <p:txBody>
          <a:bodyPr anchorCtr="0" anchor="t" bIns="91425" lIns="91425" rIns="91425" tIns="91425">
            <a:noAutofit/>
          </a:bodyPr>
          <a:lstStyle/>
          <a:p>
            <a:pPr lvl="0" rtl="0">
              <a:spcBef>
                <a:spcPts val="0"/>
              </a:spcBef>
              <a:buNone/>
            </a:pPr>
            <a:r>
              <a:rPr lang="en"/>
              <a:t>Low-level project details</a:t>
            </a:r>
          </a:p>
        </p:txBody>
      </p:sp>
      <p:sp>
        <p:nvSpPr>
          <p:cNvPr id="235" name="Shape 235"/>
          <p:cNvSpPr txBox="1"/>
          <p:nvPr>
            <p:ph type="title"/>
          </p:nvPr>
        </p:nvSpPr>
        <p:spPr>
          <a:xfrm>
            <a:off x="3028650" y="1291375"/>
            <a:ext cx="3086700" cy="2044500"/>
          </a:xfrm>
          <a:prstGeom prst="rect">
            <a:avLst/>
          </a:prstGeom>
        </p:spPr>
        <p:txBody>
          <a:bodyPr anchorCtr="0" anchor="b" bIns="91425" lIns="91425" rIns="91425" tIns="91425">
            <a:noAutofit/>
          </a:bodyPr>
          <a:lstStyle/>
          <a:p>
            <a:pPr lvl="0" rtl="0">
              <a:spcBef>
                <a:spcPts val="0"/>
              </a:spcBef>
              <a:buNone/>
            </a:pPr>
            <a:r>
              <a:rPr lang="en"/>
              <a:t>Detailed Functionality</a:t>
            </a:r>
          </a:p>
          <a:p>
            <a:pPr lvl="0" rtl="0">
              <a:spcBef>
                <a:spcPts val="0"/>
              </a:spcBef>
              <a:buNone/>
            </a:pPr>
            <a:r>
              <a:t/>
            </a:r>
            <a:endParaRPr/>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9" name="Shape 239"/>
        <p:cNvGrpSpPr/>
        <p:nvPr/>
      </p:nvGrpSpPr>
      <p:grpSpPr>
        <a:xfrm>
          <a:off x="0" y="0"/>
          <a:ext cx="0" cy="0"/>
          <a:chOff x="0" y="0"/>
          <a:chExt cx="0" cy="0"/>
        </a:xfrm>
      </p:grpSpPr>
      <p:sp>
        <p:nvSpPr>
          <p:cNvPr id="240" name="Shape 240"/>
          <p:cNvSpPr txBox="1"/>
          <p:nvPr>
            <p:ph type="title"/>
          </p:nvPr>
        </p:nvSpPr>
        <p:spPr>
          <a:xfrm>
            <a:off x="2380150" y="0"/>
            <a:ext cx="5718600" cy="503099"/>
          </a:xfrm>
          <a:prstGeom prst="rect">
            <a:avLst/>
          </a:prstGeom>
        </p:spPr>
        <p:txBody>
          <a:bodyPr anchorCtr="0" anchor="t" bIns="91425" lIns="91425" rIns="91425" tIns="91425">
            <a:noAutofit/>
          </a:bodyPr>
          <a:lstStyle/>
          <a:p>
            <a:pPr lvl="0" rtl="0">
              <a:spcBef>
                <a:spcPts val="0"/>
              </a:spcBef>
              <a:buNone/>
            </a:pPr>
            <a:r>
              <a:rPr lang="en" sz="2400"/>
              <a:t>Detailed System Block Diagram</a:t>
            </a:r>
          </a:p>
        </p:txBody>
      </p:sp>
      <p:sp>
        <p:nvSpPr>
          <p:cNvPr id="241" name="Shape 241"/>
          <p:cNvSpPr/>
          <p:nvPr/>
        </p:nvSpPr>
        <p:spPr>
          <a:xfrm>
            <a:off x="247900" y="652525"/>
            <a:ext cx="3718500" cy="1743299"/>
          </a:xfrm>
          <a:prstGeom prst="rect">
            <a:avLst/>
          </a:prstGeom>
          <a:solidFill>
            <a:schemeClr val="lt2"/>
          </a:solidFill>
          <a:ln cap="flat" w="19050">
            <a:solidFill>
              <a:schemeClr val="dk2"/>
            </a:solidFill>
            <a:prstDash val="solid"/>
            <a:round/>
            <a:headEnd len="med" w="med" type="none"/>
            <a:tailEnd len="med" w="med" type="none"/>
          </a:ln>
        </p:spPr>
        <p:txBody>
          <a:bodyPr anchorCtr="0" anchor="t" bIns="91425" lIns="91425" rIns="91425" tIns="91425">
            <a:noAutofit/>
          </a:bodyPr>
          <a:lstStyle/>
          <a:p>
            <a:pPr lvl="0" rtl="0" algn="ctr">
              <a:spcBef>
                <a:spcPts val="0"/>
              </a:spcBef>
              <a:buNone/>
            </a:pPr>
            <a:r>
              <a:rPr lang="en"/>
              <a:t>FPGA</a:t>
            </a:r>
          </a:p>
        </p:txBody>
      </p:sp>
      <p:sp>
        <p:nvSpPr>
          <p:cNvPr id="242" name="Shape 242"/>
          <p:cNvSpPr/>
          <p:nvPr/>
        </p:nvSpPr>
        <p:spPr>
          <a:xfrm>
            <a:off x="338875" y="1081925"/>
            <a:ext cx="3590099" cy="1201799"/>
          </a:xfrm>
          <a:prstGeom prst="rect">
            <a:avLst/>
          </a:prstGeom>
          <a:solidFill>
            <a:schemeClr val="lt2"/>
          </a:solidFill>
          <a:ln cap="flat" w="19050">
            <a:solidFill>
              <a:schemeClr val="dk2"/>
            </a:solidFill>
            <a:prstDash val="solid"/>
            <a:round/>
            <a:headEnd len="med" w="med" type="none"/>
            <a:tailEnd len="med" w="med" type="none"/>
          </a:ln>
        </p:spPr>
        <p:txBody>
          <a:bodyPr anchorCtr="0" anchor="t" bIns="91425" lIns="91425" rIns="91425" tIns="91425">
            <a:noAutofit/>
          </a:bodyPr>
          <a:lstStyle/>
          <a:p>
            <a:pPr lvl="0" rtl="0" algn="ctr">
              <a:spcBef>
                <a:spcPts val="0"/>
              </a:spcBef>
              <a:buNone/>
            </a:pPr>
            <a:r>
              <a:rPr lang="en"/>
              <a:t>processor.v</a:t>
            </a:r>
          </a:p>
        </p:txBody>
      </p:sp>
      <p:sp>
        <p:nvSpPr>
          <p:cNvPr id="243" name="Shape 243"/>
          <p:cNvSpPr/>
          <p:nvPr/>
        </p:nvSpPr>
        <p:spPr>
          <a:xfrm>
            <a:off x="478050" y="1558375"/>
            <a:ext cx="972299" cy="621600"/>
          </a:xfrm>
          <a:prstGeom prst="rect">
            <a:avLst/>
          </a:prstGeom>
          <a:solidFill>
            <a:schemeClr val="lt2"/>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sz="1100"/>
              <a:t>cellular_ram_controller.v</a:t>
            </a:r>
          </a:p>
        </p:txBody>
      </p:sp>
      <p:sp>
        <p:nvSpPr>
          <p:cNvPr id="244" name="Shape 244"/>
          <p:cNvSpPr/>
          <p:nvPr/>
        </p:nvSpPr>
        <p:spPr>
          <a:xfrm>
            <a:off x="1562325" y="1570375"/>
            <a:ext cx="2217299" cy="621600"/>
          </a:xfrm>
          <a:prstGeom prst="rect">
            <a:avLst/>
          </a:prstGeom>
          <a:solidFill>
            <a:schemeClr val="lt2"/>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200"/>
              <a:t>vga_display.v</a:t>
            </a:r>
          </a:p>
        </p:txBody>
      </p:sp>
      <p:sp>
        <p:nvSpPr>
          <p:cNvPr id="245" name="Shape 245"/>
          <p:cNvSpPr/>
          <p:nvPr/>
        </p:nvSpPr>
        <p:spPr>
          <a:xfrm>
            <a:off x="3387746" y="1693336"/>
            <a:ext cx="972000" cy="503099"/>
          </a:xfrm>
          <a:prstGeom prst="rightArrow">
            <a:avLst>
              <a:gd fmla="val 50000" name="adj1"/>
              <a:gd fmla="val 50000" name="adj2"/>
            </a:avLst>
          </a:prstGeom>
          <a:solidFill>
            <a:srgbClr val="1C4587"/>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46" name="Shape 246"/>
          <p:cNvSpPr txBox="1"/>
          <p:nvPr/>
        </p:nvSpPr>
        <p:spPr>
          <a:xfrm>
            <a:off x="4368950" y="652525"/>
            <a:ext cx="4470600" cy="4098000"/>
          </a:xfrm>
          <a:prstGeom prst="rect">
            <a:avLst/>
          </a:prstGeom>
          <a:noFill/>
          <a:ln>
            <a:noFill/>
          </a:ln>
        </p:spPr>
        <p:txBody>
          <a:bodyPr anchorCtr="0" anchor="t" bIns="91425" lIns="91425" rIns="91425" tIns="91425">
            <a:noAutofit/>
          </a:bodyPr>
          <a:lstStyle/>
          <a:p>
            <a:pPr indent="-342900" lvl="0" marL="457200" rtl="0">
              <a:spcBef>
                <a:spcPts val="0"/>
              </a:spcBef>
              <a:buClr>
                <a:srgbClr val="F3F3F3"/>
              </a:buClr>
              <a:buSzPct val="100000"/>
              <a:buFont typeface="Arial"/>
              <a:buChar char="●"/>
            </a:pPr>
            <a:r>
              <a:rPr b="1" lang="en" sz="1800">
                <a:solidFill>
                  <a:srgbClr val="F3F3F3"/>
                </a:solidFill>
              </a:rPr>
              <a:t>Registers: stores current status of game</a:t>
            </a:r>
          </a:p>
          <a:p>
            <a:pPr indent="-342900" lvl="1" marL="914400" rtl="0">
              <a:spcBef>
                <a:spcPts val="0"/>
              </a:spcBef>
              <a:buClr>
                <a:srgbClr val="F3F3F3"/>
              </a:buClr>
              <a:buSzPct val="100000"/>
              <a:buFont typeface="Arial"/>
              <a:buChar char="○"/>
            </a:pPr>
            <a:r>
              <a:rPr lang="en" sz="1800">
                <a:solidFill>
                  <a:srgbClr val="F3F3F3"/>
                </a:solidFill>
              </a:rPr>
              <a:t>location (horizontal and vertical)</a:t>
            </a:r>
          </a:p>
          <a:p>
            <a:pPr indent="-342900" lvl="1" marL="914400" rtl="0">
              <a:spcBef>
                <a:spcPts val="0"/>
              </a:spcBef>
              <a:buClr>
                <a:srgbClr val="F3F3F3"/>
              </a:buClr>
              <a:buSzPct val="100000"/>
              <a:buFont typeface="Arial"/>
              <a:buChar char="○"/>
            </a:pPr>
            <a:r>
              <a:rPr lang="en" sz="1800">
                <a:solidFill>
                  <a:srgbClr val="F3F3F3"/>
                </a:solidFill>
              </a:rPr>
              <a:t>health (point system)</a:t>
            </a:r>
          </a:p>
          <a:p>
            <a:pPr indent="-342900" lvl="1" marL="914400" rtl="0">
              <a:spcBef>
                <a:spcPts val="0"/>
              </a:spcBef>
              <a:buClr>
                <a:srgbClr val="F3F3F3"/>
              </a:buClr>
              <a:buSzPct val="100000"/>
              <a:buFont typeface="Arial"/>
              <a:buChar char="○"/>
            </a:pPr>
            <a:r>
              <a:rPr lang="en" sz="1800">
                <a:solidFill>
                  <a:srgbClr val="F3F3F3"/>
                </a:solidFill>
              </a:rPr>
              <a:t>move </a:t>
            </a:r>
          </a:p>
          <a:p>
            <a:pPr indent="-342900" lvl="1" marL="914400" rtl="0">
              <a:spcBef>
                <a:spcPts val="0"/>
              </a:spcBef>
              <a:buClr>
                <a:srgbClr val="F3F3F3"/>
              </a:buClr>
              <a:buSzPct val="100000"/>
              <a:buFont typeface="Arial"/>
              <a:buChar char="○"/>
            </a:pPr>
            <a:r>
              <a:rPr lang="en" sz="1800">
                <a:solidFill>
                  <a:srgbClr val="F3F3F3"/>
                </a:solidFill>
              </a:rPr>
              <a:t>start, pause, knocked out</a:t>
            </a:r>
          </a:p>
          <a:p>
            <a:pPr lvl="0" rtl="0">
              <a:spcBef>
                <a:spcPts val="0"/>
              </a:spcBef>
              <a:buNone/>
            </a:pPr>
            <a:r>
              <a:t/>
            </a:r>
            <a:endParaRPr sz="1800">
              <a:solidFill>
                <a:srgbClr val="F3F3F3"/>
              </a:solidFill>
            </a:endParaRPr>
          </a:p>
          <a:p>
            <a:pPr indent="-342900" lvl="0" marL="457200" marR="0" rtl="0" algn="l">
              <a:lnSpc>
                <a:spcPct val="100000"/>
              </a:lnSpc>
              <a:spcBef>
                <a:spcPts val="0"/>
              </a:spcBef>
              <a:spcAft>
                <a:spcPts val="0"/>
              </a:spcAft>
              <a:buClr>
                <a:srgbClr val="F3F3F3"/>
              </a:buClr>
              <a:buSzPct val="100000"/>
              <a:buFont typeface="Arial"/>
              <a:buChar char="●"/>
            </a:pPr>
            <a:r>
              <a:rPr b="1" lang="en" sz="1800">
                <a:solidFill>
                  <a:srgbClr val="F3F3F3"/>
                </a:solidFill>
              </a:rPr>
              <a:t>Move of Ken and Move Ryu as FSM</a:t>
            </a:r>
          </a:p>
          <a:p>
            <a:pPr indent="-342900" lvl="0" marL="457200" marR="0" rtl="0" algn="l">
              <a:lnSpc>
                <a:spcPct val="100000"/>
              </a:lnSpc>
              <a:spcBef>
                <a:spcPts val="0"/>
              </a:spcBef>
              <a:spcAft>
                <a:spcPts val="0"/>
              </a:spcAft>
              <a:buClr>
                <a:srgbClr val="F3F3F3"/>
              </a:buClr>
              <a:buSzPct val="100000"/>
              <a:buFont typeface="Arial"/>
              <a:buChar char="●"/>
            </a:pPr>
            <a:r>
              <a:rPr b="1" lang="en" sz="1800">
                <a:solidFill>
                  <a:srgbClr val="F3F3F3"/>
                </a:solidFill>
              </a:rPr>
              <a:t>State of Ken and Ryu as FSM</a:t>
            </a:r>
            <a:r>
              <a:rPr lang="en" sz="1800">
                <a:solidFill>
                  <a:srgbClr val="F3F3F3"/>
                </a:solidFill>
              </a:rPr>
              <a:t> (includes collision detection)</a:t>
            </a:r>
          </a:p>
          <a:p>
            <a:pPr indent="-342900" lvl="0" marL="457200" marR="0" rtl="0" algn="l">
              <a:lnSpc>
                <a:spcPct val="100000"/>
              </a:lnSpc>
              <a:spcBef>
                <a:spcPts val="0"/>
              </a:spcBef>
              <a:spcAft>
                <a:spcPts val="0"/>
              </a:spcAft>
              <a:buClr>
                <a:srgbClr val="F3F3F3"/>
              </a:buClr>
              <a:buSzPct val="100000"/>
              <a:buFont typeface="Arial"/>
              <a:buChar char="●"/>
            </a:pPr>
            <a:r>
              <a:rPr b="1" lang="en" sz="1800">
                <a:solidFill>
                  <a:srgbClr val="F3F3F3"/>
                </a:solidFill>
              </a:rPr>
              <a:t>Memory Address Calculation</a:t>
            </a:r>
          </a:p>
          <a:p>
            <a:pPr indent="-342900" lvl="0" marL="457200" marR="0" rtl="0" algn="l">
              <a:lnSpc>
                <a:spcPct val="100000"/>
              </a:lnSpc>
              <a:spcBef>
                <a:spcPts val="0"/>
              </a:spcBef>
              <a:spcAft>
                <a:spcPts val="0"/>
              </a:spcAft>
              <a:buClr>
                <a:srgbClr val="F3F3F3"/>
              </a:buClr>
              <a:buSzPct val="100000"/>
              <a:buFont typeface="Arial"/>
              <a:buChar char="●"/>
            </a:pPr>
            <a:r>
              <a:rPr b="1" lang="en" sz="1800">
                <a:solidFill>
                  <a:srgbClr val="F3F3F3"/>
                </a:solidFill>
              </a:rPr>
              <a:t>Logic for VGA display output</a:t>
            </a:r>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B2FF"/>
        </a:solidFill>
      </p:bgPr>
    </p:bg>
    <p:spTree>
      <p:nvGrpSpPr>
        <p:cNvPr id="250" name="Shape 250"/>
        <p:cNvGrpSpPr/>
        <p:nvPr/>
      </p:nvGrpSpPr>
      <p:grpSpPr>
        <a:xfrm>
          <a:off x="0" y="0"/>
          <a:ext cx="0" cy="0"/>
          <a:chOff x="0" y="0"/>
          <a:chExt cx="0" cy="0"/>
        </a:xfrm>
      </p:grpSpPr>
      <p:sp>
        <p:nvSpPr>
          <p:cNvPr id="251" name="Shape 251"/>
          <p:cNvSpPr/>
          <p:nvPr/>
        </p:nvSpPr>
        <p:spPr>
          <a:xfrm>
            <a:off x="129775" y="-125"/>
            <a:ext cx="8873902" cy="5143568"/>
          </a:xfrm>
          <a:custGeom>
            <a:pathLst>
              <a:path extrusionOk="0" h="111665" w="143434">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cap="flat" w="9525">
            <a:solidFill>
              <a:srgbClr val="D9D9D9"/>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pic>
        <p:nvPicPr>
          <p:cNvPr id="252" name="Shape 252"/>
          <p:cNvPicPr preferRelativeResize="0"/>
          <p:nvPr/>
        </p:nvPicPr>
        <p:blipFill rotWithShape="1">
          <a:blip r:embed="rId3">
            <a:alphaModFix/>
          </a:blip>
          <a:srcRect b="25628" l="0" r="0" t="0"/>
          <a:stretch/>
        </p:blipFill>
        <p:spPr>
          <a:xfrm>
            <a:off x="381825" y="701625"/>
            <a:ext cx="8364023" cy="3493699"/>
          </a:xfrm>
          <a:prstGeom prst="rect">
            <a:avLst/>
          </a:prstGeom>
          <a:noFill/>
          <a:ln>
            <a:noFill/>
          </a:ln>
        </p:spPr>
      </p:pic>
      <p:sp>
        <p:nvSpPr>
          <p:cNvPr id="253" name="Shape 253"/>
          <p:cNvSpPr txBox="1"/>
          <p:nvPr>
            <p:ph type="title"/>
          </p:nvPr>
        </p:nvSpPr>
        <p:spPr>
          <a:xfrm>
            <a:off x="1712687" y="166175"/>
            <a:ext cx="5718600" cy="503099"/>
          </a:xfrm>
          <a:prstGeom prst="rect">
            <a:avLst/>
          </a:prstGeom>
          <a:noFill/>
          <a:ln>
            <a:noFill/>
          </a:ln>
        </p:spPr>
        <p:txBody>
          <a:bodyPr anchorCtr="0" anchor="t" bIns="91425" lIns="91425" rIns="91425" tIns="91425">
            <a:noAutofit/>
          </a:bodyPr>
          <a:lstStyle/>
          <a:p>
            <a:pPr lvl="0" rtl="0" algn="ctr">
              <a:spcBef>
                <a:spcPts val="0"/>
              </a:spcBef>
              <a:buNone/>
            </a:pPr>
            <a:r>
              <a:rPr lang="en" sz="2400"/>
              <a:t>Verilog Code Snippet - Ken Jump</a:t>
            </a:r>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B2FF"/>
        </a:solidFill>
      </p:bgPr>
    </p:bg>
    <p:spTree>
      <p:nvGrpSpPr>
        <p:cNvPr id="257" name="Shape 257"/>
        <p:cNvGrpSpPr/>
        <p:nvPr/>
      </p:nvGrpSpPr>
      <p:grpSpPr>
        <a:xfrm>
          <a:off x="0" y="0"/>
          <a:ext cx="0" cy="0"/>
          <a:chOff x="0" y="0"/>
          <a:chExt cx="0" cy="0"/>
        </a:xfrm>
      </p:grpSpPr>
      <p:sp>
        <p:nvSpPr>
          <p:cNvPr id="258" name="Shape 258"/>
          <p:cNvSpPr/>
          <p:nvPr/>
        </p:nvSpPr>
        <p:spPr>
          <a:xfrm>
            <a:off x="3198250" y="64700"/>
            <a:ext cx="5797602" cy="5189909"/>
          </a:xfrm>
          <a:custGeom>
            <a:pathLst>
              <a:path extrusionOk="0" h="111665" w="143434">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cap="flat" w="9525">
            <a:solidFill>
              <a:srgbClr val="D9D9D9"/>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pic>
        <p:nvPicPr>
          <p:cNvPr id="259" name="Shape 259"/>
          <p:cNvPicPr preferRelativeResize="0"/>
          <p:nvPr/>
        </p:nvPicPr>
        <p:blipFill>
          <a:blip r:embed="rId3">
            <a:alphaModFix/>
          </a:blip>
          <a:stretch>
            <a:fillRect/>
          </a:stretch>
        </p:blipFill>
        <p:spPr>
          <a:xfrm>
            <a:off x="3392500" y="323500"/>
            <a:ext cx="5409099" cy="3960275"/>
          </a:xfrm>
          <a:prstGeom prst="rect">
            <a:avLst/>
          </a:prstGeom>
          <a:noFill/>
          <a:ln>
            <a:noFill/>
          </a:ln>
        </p:spPr>
      </p:pic>
      <p:sp>
        <p:nvSpPr>
          <p:cNvPr id="260" name="Shape 260"/>
          <p:cNvSpPr txBox="1"/>
          <p:nvPr>
            <p:ph idx="1" type="body"/>
          </p:nvPr>
        </p:nvSpPr>
        <p:spPr>
          <a:xfrm>
            <a:off x="273875" y="280350"/>
            <a:ext cx="2749499" cy="4163699"/>
          </a:xfrm>
          <a:prstGeom prst="rect">
            <a:avLst/>
          </a:prstGeom>
          <a:noFill/>
          <a:ln>
            <a:noFill/>
          </a:ln>
        </p:spPr>
        <p:txBody>
          <a:bodyPr anchorCtr="0" anchor="t" bIns="91425" lIns="91425" rIns="91425" tIns="91425">
            <a:noAutofit/>
          </a:bodyPr>
          <a:lstStyle/>
          <a:p>
            <a:pPr rtl="0" algn="ctr">
              <a:spcBef>
                <a:spcPts val="0"/>
              </a:spcBef>
              <a:buNone/>
            </a:pPr>
            <a:r>
              <a:rPr b="1" lang="en" sz="2400">
                <a:solidFill>
                  <a:srgbClr val="FFFFFF"/>
                </a:solidFill>
                <a:latin typeface="Muli"/>
                <a:ea typeface="Muli"/>
                <a:cs typeface="Muli"/>
                <a:sym typeface="Muli"/>
              </a:rPr>
              <a:t>Verilog Code</a:t>
            </a:r>
          </a:p>
          <a:p>
            <a:pPr rtl="0" algn="ctr">
              <a:spcBef>
                <a:spcPts val="0"/>
              </a:spcBef>
              <a:buNone/>
            </a:pPr>
            <a:r>
              <a:rPr b="1" lang="en" sz="2400">
                <a:solidFill>
                  <a:srgbClr val="FFFFFF"/>
                </a:solidFill>
                <a:latin typeface="Muli"/>
                <a:ea typeface="Muli"/>
                <a:cs typeface="Muli"/>
                <a:sym typeface="Muli"/>
              </a:rPr>
              <a:t>Snippet</a:t>
            </a:r>
          </a:p>
          <a:p>
            <a:pPr rtl="0">
              <a:spcBef>
                <a:spcPts val="0"/>
              </a:spcBef>
              <a:buNone/>
            </a:pPr>
            <a:r>
              <a:t/>
            </a:r>
            <a:endParaRPr b="1" sz="2400">
              <a:solidFill>
                <a:srgbClr val="FFFFFF"/>
              </a:solidFill>
              <a:latin typeface="Muli"/>
              <a:ea typeface="Muli"/>
              <a:cs typeface="Muli"/>
              <a:sym typeface="Muli"/>
            </a:endParaRPr>
          </a:p>
          <a:p>
            <a:pPr lvl="0" rtl="0">
              <a:spcBef>
                <a:spcPts val="0"/>
              </a:spcBef>
              <a:buNone/>
            </a:pPr>
            <a:r>
              <a:rPr b="1" lang="en" sz="1600">
                <a:solidFill>
                  <a:srgbClr val="FFFFFF"/>
                </a:solidFill>
                <a:latin typeface="Muli"/>
                <a:ea typeface="Muli"/>
                <a:cs typeface="Muli"/>
                <a:sym typeface="Muli"/>
              </a:rPr>
              <a:t>Logic to switch between different moves (Ken)</a:t>
            </a:r>
          </a:p>
          <a:p>
            <a:pPr lvl="0" rtl="0">
              <a:spcBef>
                <a:spcPts val="0"/>
              </a:spcBef>
              <a:buNone/>
            </a:pPr>
            <a:r>
              <a:t/>
            </a:r>
            <a:endParaRPr b="1" sz="2000">
              <a:solidFill>
                <a:srgbClr val="FFFFFF"/>
              </a:solidFill>
              <a:latin typeface="Muli"/>
              <a:ea typeface="Muli"/>
              <a:cs typeface="Muli"/>
              <a:sym typeface="Muli"/>
            </a:endParaRPr>
          </a:p>
          <a:p>
            <a:pPr lvl="0" rtl="0">
              <a:spcBef>
                <a:spcPts val="0"/>
              </a:spcBef>
              <a:buNone/>
            </a:pPr>
            <a:r>
              <a:t/>
            </a:r>
            <a:endParaRPr sz="2000">
              <a:solidFill>
                <a:srgbClr val="FFFFFF"/>
              </a:solidFill>
              <a:latin typeface="Muli"/>
              <a:ea typeface="Muli"/>
              <a:cs typeface="Muli"/>
              <a:sym typeface="Muli"/>
            </a:endParaRPr>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264" name="Shape 264"/>
        <p:cNvGrpSpPr/>
        <p:nvPr/>
      </p:nvGrpSpPr>
      <p:grpSpPr>
        <a:xfrm>
          <a:off x="0" y="0"/>
          <a:ext cx="0" cy="0"/>
          <a:chOff x="0" y="0"/>
          <a:chExt cx="0" cy="0"/>
        </a:xfrm>
      </p:grpSpPr>
      <p:pic>
        <p:nvPicPr>
          <p:cNvPr id="265" name="Shape 265"/>
          <p:cNvPicPr preferRelativeResize="0"/>
          <p:nvPr/>
        </p:nvPicPr>
        <p:blipFill rotWithShape="1">
          <a:blip r:embed="rId3">
            <a:alphaModFix amt="30000"/>
          </a:blip>
          <a:srcRect b="21508" l="0" r="0" t="3494"/>
          <a:stretch/>
        </p:blipFill>
        <p:spPr>
          <a:xfrm>
            <a:off x="0" y="0"/>
            <a:ext cx="9144000" cy="5143499"/>
          </a:xfrm>
          <a:prstGeom prst="rect">
            <a:avLst/>
          </a:prstGeom>
          <a:noFill/>
          <a:ln>
            <a:noFill/>
          </a:ln>
        </p:spPr>
      </p:pic>
      <p:sp>
        <p:nvSpPr>
          <p:cNvPr id="266" name="Shape 266"/>
          <p:cNvSpPr/>
          <p:nvPr/>
        </p:nvSpPr>
        <p:spPr>
          <a:xfrm>
            <a:off x="2572050" y="0"/>
            <a:ext cx="3999899" cy="5143499"/>
          </a:xfrm>
          <a:prstGeom prst="rect">
            <a:avLst/>
          </a:prstGeom>
          <a:solidFill>
            <a:srgbClr val="00B2FF">
              <a:alpha val="73330"/>
            </a:srgbClr>
          </a:solidFill>
          <a:ln>
            <a:noFill/>
          </a:ln>
        </p:spPr>
        <p:txBody>
          <a:bodyPr anchorCtr="0" anchor="ctr" bIns="91425" lIns="91425" rIns="91425" tIns="91425">
            <a:noAutofit/>
          </a:bodyPr>
          <a:lstStyle/>
          <a:p>
            <a:pPr>
              <a:spcBef>
                <a:spcPts val="0"/>
              </a:spcBef>
              <a:buNone/>
            </a:pPr>
            <a:r>
              <a:t/>
            </a:r>
            <a:endParaRPr/>
          </a:p>
        </p:txBody>
      </p:sp>
      <p:sp>
        <p:nvSpPr>
          <p:cNvPr id="267" name="Shape 267"/>
          <p:cNvSpPr txBox="1"/>
          <p:nvPr>
            <p:ph type="ctrTitle"/>
          </p:nvPr>
        </p:nvSpPr>
        <p:spPr>
          <a:xfrm>
            <a:off x="2880950" y="2573950"/>
            <a:ext cx="3365399" cy="1159799"/>
          </a:xfrm>
          <a:prstGeom prst="rect">
            <a:avLst/>
          </a:prstGeom>
          <a:noFill/>
          <a:ln>
            <a:noFill/>
          </a:ln>
        </p:spPr>
        <p:txBody>
          <a:bodyPr anchorCtr="0" anchor="b" bIns="91425" lIns="91425" rIns="91425" tIns="91425">
            <a:noAutofit/>
          </a:bodyPr>
          <a:lstStyle/>
          <a:p>
            <a:pPr lvl="0" rtl="0" algn="ctr">
              <a:spcBef>
                <a:spcPts val="0"/>
              </a:spcBef>
              <a:buNone/>
            </a:pPr>
            <a:r>
              <a:rPr lang="en" sz="4800"/>
              <a:t>PRIDE &amp; JOY</a:t>
            </a:r>
          </a:p>
        </p:txBody>
      </p:sp>
      <p:sp>
        <p:nvSpPr>
          <p:cNvPr id="268" name="Shape 268"/>
          <p:cNvSpPr txBox="1"/>
          <p:nvPr>
            <p:ph idx="1" type="subTitle"/>
          </p:nvPr>
        </p:nvSpPr>
        <p:spPr>
          <a:xfrm>
            <a:off x="2880900" y="3563950"/>
            <a:ext cx="3365399" cy="784799"/>
          </a:xfrm>
          <a:prstGeom prst="rect">
            <a:avLst/>
          </a:prstGeom>
          <a:noFill/>
          <a:ln>
            <a:noFill/>
          </a:ln>
        </p:spPr>
        <p:txBody>
          <a:bodyPr anchorCtr="0" anchor="t" bIns="91425" lIns="91425" rIns="91425" tIns="91425">
            <a:noAutofit/>
          </a:bodyPr>
          <a:lstStyle/>
          <a:p>
            <a:pPr lvl="0" rtl="0" algn="ctr">
              <a:spcBef>
                <a:spcPts val="0"/>
              </a:spcBef>
              <a:buNone/>
            </a:pPr>
            <a:r>
              <a:rPr lang="en" sz="1200">
                <a:solidFill>
                  <a:srgbClr val="FFFFFF"/>
                </a:solidFill>
                <a:latin typeface="Muli"/>
                <a:ea typeface="Muli"/>
                <a:cs typeface="Muli"/>
                <a:sym typeface="Muli"/>
              </a:rPr>
              <a:t>The Verilog code we are most proud of.</a:t>
            </a:r>
          </a:p>
        </p:txBody>
      </p:sp>
      <p:grpSp>
        <p:nvGrpSpPr>
          <p:cNvPr id="269" name="Shape 269"/>
          <p:cNvGrpSpPr/>
          <p:nvPr/>
        </p:nvGrpSpPr>
        <p:grpSpPr>
          <a:xfrm>
            <a:off x="4212252" y="836317"/>
            <a:ext cx="702681" cy="1114048"/>
            <a:chOff x="6718575" y="2318625"/>
            <a:chExt cx="256950" cy="407375"/>
          </a:xfrm>
        </p:grpSpPr>
        <p:sp>
          <p:nvSpPr>
            <p:cNvPr id="270" name="Shape 270"/>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w="38100">
              <a:solidFill>
                <a:srgbClr val="FFFFFF"/>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71" name="Shape 271"/>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w="38100">
              <a:solidFill>
                <a:srgbClr val="FFFFFF"/>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72" name="Shape 272"/>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w="38100">
              <a:solidFill>
                <a:srgbClr val="FFFFFF"/>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73" name="Shape 273"/>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w="38100">
              <a:solidFill>
                <a:srgbClr val="FFFFFF"/>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74" name="Shape 274"/>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w="38100">
              <a:solidFill>
                <a:srgbClr val="FFFFFF"/>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75" name="Shape 275"/>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w="38100">
              <a:solidFill>
                <a:srgbClr val="FFFFFF"/>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76" name="Shape 276"/>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w="38100">
              <a:solidFill>
                <a:srgbClr val="FFFFFF"/>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77" name="Shape 277"/>
            <p:cNvSpPr/>
            <p:nvPr/>
          </p:nvSpPr>
          <p:spPr>
            <a:xfrm>
              <a:off x="6795900" y="2628550"/>
              <a:ext cx="102300" cy="25"/>
            </a:xfrm>
            <a:custGeom>
              <a:pathLst>
                <a:path extrusionOk="0" fill="none" h="1" w="4092">
                  <a:moveTo>
                    <a:pt x="0" y="1"/>
                  </a:moveTo>
                  <a:lnTo>
                    <a:pt x="4092" y="1"/>
                  </a:lnTo>
                </a:path>
              </a:pathLst>
            </a:custGeom>
            <a:noFill/>
            <a:ln cap="rnd" w="38100">
              <a:solidFill>
                <a:srgbClr val="FFFFFF"/>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gr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4" name="Shape 104"/>
        <p:cNvGrpSpPr/>
        <p:nvPr/>
      </p:nvGrpSpPr>
      <p:grpSpPr>
        <a:xfrm>
          <a:off x="0" y="0"/>
          <a:ext cx="0" cy="0"/>
          <a:chOff x="0" y="0"/>
          <a:chExt cx="0" cy="0"/>
        </a:xfrm>
      </p:grpSpPr>
      <p:sp>
        <p:nvSpPr>
          <p:cNvPr id="105" name="Shape 105"/>
          <p:cNvSpPr txBox="1"/>
          <p:nvPr>
            <p:ph idx="1" type="subTitle"/>
          </p:nvPr>
        </p:nvSpPr>
        <p:spPr>
          <a:xfrm>
            <a:off x="3009350" y="2650075"/>
            <a:ext cx="3086700" cy="2044500"/>
          </a:xfrm>
          <a:prstGeom prst="rect">
            <a:avLst/>
          </a:prstGeom>
        </p:spPr>
        <p:txBody>
          <a:bodyPr anchorCtr="0" anchor="t" bIns="91425" lIns="91425" rIns="91425" tIns="91425">
            <a:noAutofit/>
          </a:bodyPr>
          <a:lstStyle/>
          <a:p>
            <a:pPr lvl="0" rtl="0">
              <a:spcBef>
                <a:spcPts val="0"/>
              </a:spcBef>
              <a:buNone/>
            </a:pPr>
            <a:r>
              <a:rPr lang="en"/>
              <a:t>What did we set out to accomplish, and why?</a:t>
            </a:r>
          </a:p>
          <a:p>
            <a:pPr lvl="0" rtl="0">
              <a:spcBef>
                <a:spcPts val="0"/>
              </a:spcBef>
              <a:buNone/>
            </a:pPr>
            <a:r>
              <a:t/>
            </a:r>
            <a:endParaRPr/>
          </a:p>
        </p:txBody>
      </p:sp>
      <p:sp>
        <p:nvSpPr>
          <p:cNvPr id="106" name="Shape 106"/>
          <p:cNvSpPr txBox="1"/>
          <p:nvPr>
            <p:ph type="title"/>
          </p:nvPr>
        </p:nvSpPr>
        <p:spPr>
          <a:xfrm>
            <a:off x="3009300" y="1138975"/>
            <a:ext cx="3086700" cy="2044500"/>
          </a:xfrm>
          <a:prstGeom prst="rect">
            <a:avLst/>
          </a:prstGeom>
        </p:spPr>
        <p:txBody>
          <a:bodyPr anchorCtr="0" anchor="b" bIns="91425" lIns="91425" rIns="91425" tIns="91425">
            <a:noAutofit/>
          </a:bodyPr>
          <a:lstStyle/>
          <a:p>
            <a:pPr lvl="0" rtl="0">
              <a:spcBef>
                <a:spcPts val="0"/>
              </a:spcBef>
              <a:buNone/>
            </a:pPr>
            <a:r>
              <a:rPr lang="en"/>
              <a:t>Goal &amp; Motivation</a:t>
            </a:r>
          </a:p>
          <a:p>
            <a:pPr lvl="0" rtl="0">
              <a:spcBef>
                <a:spcPts val="0"/>
              </a:spcBef>
              <a:buNone/>
            </a:pPr>
            <a:r>
              <a:t/>
            </a:r>
            <a:endParaRPr/>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B2FF"/>
        </a:solidFill>
      </p:bgPr>
    </p:bg>
    <p:spTree>
      <p:nvGrpSpPr>
        <p:cNvPr id="281" name="Shape 281"/>
        <p:cNvGrpSpPr/>
        <p:nvPr/>
      </p:nvGrpSpPr>
      <p:grpSpPr>
        <a:xfrm>
          <a:off x="0" y="0"/>
          <a:ext cx="0" cy="0"/>
          <a:chOff x="0" y="0"/>
          <a:chExt cx="0" cy="0"/>
        </a:xfrm>
      </p:grpSpPr>
      <p:sp>
        <p:nvSpPr>
          <p:cNvPr id="282" name="Shape 282"/>
          <p:cNvSpPr/>
          <p:nvPr/>
        </p:nvSpPr>
        <p:spPr>
          <a:xfrm>
            <a:off x="3198250" y="64700"/>
            <a:ext cx="5797602" cy="5189909"/>
          </a:xfrm>
          <a:custGeom>
            <a:pathLst>
              <a:path extrusionOk="0" h="111665" w="143434">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cap="flat" w="9525">
            <a:solidFill>
              <a:srgbClr val="D9D9D9"/>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83" name="Shape 283"/>
          <p:cNvSpPr txBox="1"/>
          <p:nvPr>
            <p:ph idx="1" type="body"/>
          </p:nvPr>
        </p:nvSpPr>
        <p:spPr>
          <a:xfrm>
            <a:off x="273875" y="280350"/>
            <a:ext cx="2749499" cy="4163699"/>
          </a:xfrm>
          <a:prstGeom prst="rect">
            <a:avLst/>
          </a:prstGeom>
          <a:noFill/>
          <a:ln>
            <a:noFill/>
          </a:ln>
        </p:spPr>
        <p:txBody>
          <a:bodyPr anchorCtr="0" anchor="t" bIns="91425" lIns="91425" rIns="91425" tIns="91425">
            <a:noAutofit/>
          </a:bodyPr>
          <a:lstStyle/>
          <a:p>
            <a:pPr lvl="0" rtl="0" algn="ctr">
              <a:spcBef>
                <a:spcPts val="0"/>
              </a:spcBef>
              <a:buNone/>
            </a:pPr>
            <a:r>
              <a:rPr b="1" lang="en" sz="2400">
                <a:solidFill>
                  <a:srgbClr val="FFFFFF"/>
                </a:solidFill>
                <a:latin typeface="Muli"/>
                <a:ea typeface="Muli"/>
                <a:cs typeface="Muli"/>
                <a:sym typeface="Muli"/>
              </a:rPr>
              <a:t>Verilog Code</a:t>
            </a:r>
          </a:p>
          <a:p>
            <a:pPr lvl="0" rtl="0" algn="ctr">
              <a:spcBef>
                <a:spcPts val="0"/>
              </a:spcBef>
              <a:buNone/>
            </a:pPr>
            <a:r>
              <a:rPr b="1" lang="en" sz="2400">
                <a:solidFill>
                  <a:srgbClr val="FFFFFF"/>
                </a:solidFill>
                <a:latin typeface="Muli"/>
                <a:ea typeface="Muli"/>
                <a:cs typeface="Muli"/>
                <a:sym typeface="Muli"/>
              </a:rPr>
              <a:t>Snippet - DRAM Controller</a:t>
            </a:r>
          </a:p>
          <a:p>
            <a:pPr lvl="0" rtl="0">
              <a:spcBef>
                <a:spcPts val="0"/>
              </a:spcBef>
              <a:buNone/>
            </a:pPr>
            <a:r>
              <a:t/>
            </a:r>
            <a:endParaRPr b="1" sz="2000">
              <a:solidFill>
                <a:srgbClr val="FFFFFF"/>
              </a:solidFill>
              <a:latin typeface="Muli"/>
              <a:ea typeface="Muli"/>
              <a:cs typeface="Muli"/>
              <a:sym typeface="Muli"/>
            </a:endParaRPr>
          </a:p>
          <a:p>
            <a:pPr lvl="0" rtl="0">
              <a:spcBef>
                <a:spcPts val="0"/>
              </a:spcBef>
              <a:buNone/>
            </a:pPr>
            <a:r>
              <a:t/>
            </a:r>
            <a:endParaRPr sz="2000">
              <a:solidFill>
                <a:srgbClr val="FFFFFF"/>
              </a:solidFill>
              <a:latin typeface="Muli"/>
              <a:ea typeface="Muli"/>
              <a:cs typeface="Muli"/>
              <a:sym typeface="Muli"/>
            </a:endParaRPr>
          </a:p>
        </p:txBody>
      </p:sp>
      <p:pic>
        <p:nvPicPr>
          <p:cNvPr id="284" name="Shape 284"/>
          <p:cNvPicPr preferRelativeResize="0"/>
          <p:nvPr/>
        </p:nvPicPr>
        <p:blipFill>
          <a:blip r:embed="rId3">
            <a:alphaModFix/>
          </a:blip>
          <a:stretch>
            <a:fillRect/>
          </a:stretch>
        </p:blipFill>
        <p:spPr>
          <a:xfrm>
            <a:off x="3429000" y="240675"/>
            <a:ext cx="5456800" cy="3997050"/>
          </a:xfrm>
          <a:prstGeom prst="rect">
            <a:avLst/>
          </a:prstGeom>
          <a:noFill/>
          <a:ln>
            <a:noFill/>
          </a:ln>
        </p:spPr>
      </p:pic>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8" name="Shape 288"/>
        <p:cNvGrpSpPr/>
        <p:nvPr/>
      </p:nvGrpSpPr>
      <p:grpSpPr>
        <a:xfrm>
          <a:off x="0" y="0"/>
          <a:ext cx="0" cy="0"/>
          <a:chOff x="0" y="0"/>
          <a:chExt cx="0" cy="0"/>
        </a:xfrm>
      </p:grpSpPr>
      <p:sp>
        <p:nvSpPr>
          <p:cNvPr id="289" name="Shape 289"/>
          <p:cNvSpPr txBox="1"/>
          <p:nvPr>
            <p:ph idx="1" type="subTitle"/>
          </p:nvPr>
        </p:nvSpPr>
        <p:spPr>
          <a:xfrm>
            <a:off x="3009300" y="2643600"/>
            <a:ext cx="3086700" cy="2044500"/>
          </a:xfrm>
          <a:prstGeom prst="rect">
            <a:avLst/>
          </a:prstGeom>
        </p:spPr>
        <p:txBody>
          <a:bodyPr anchorCtr="0" anchor="t" bIns="91425" lIns="91425" rIns="91425" tIns="91425">
            <a:noAutofit/>
          </a:bodyPr>
          <a:lstStyle/>
          <a:p>
            <a:pPr lvl="0" rtl="0">
              <a:spcBef>
                <a:spcPts val="0"/>
              </a:spcBef>
              <a:buNone/>
            </a:pPr>
            <a:r>
              <a:rPr lang="en"/>
              <a:t>How and why our project is successful.</a:t>
            </a:r>
          </a:p>
        </p:txBody>
      </p:sp>
      <p:sp>
        <p:nvSpPr>
          <p:cNvPr id="290" name="Shape 290"/>
          <p:cNvSpPr txBox="1"/>
          <p:nvPr>
            <p:ph type="title"/>
          </p:nvPr>
        </p:nvSpPr>
        <p:spPr>
          <a:xfrm>
            <a:off x="3009300" y="757975"/>
            <a:ext cx="3086700" cy="2044500"/>
          </a:xfrm>
          <a:prstGeom prst="rect">
            <a:avLst/>
          </a:prstGeom>
        </p:spPr>
        <p:txBody>
          <a:bodyPr anchorCtr="0" anchor="b" bIns="91425" lIns="91425" rIns="91425" tIns="91425">
            <a:noAutofit/>
          </a:bodyPr>
          <a:lstStyle/>
          <a:p>
            <a:pPr lvl="0" rtl="0">
              <a:spcBef>
                <a:spcPts val="0"/>
              </a:spcBef>
              <a:buNone/>
            </a:pPr>
            <a:r>
              <a:rPr lang="en"/>
              <a:t>Success Analysis</a:t>
            </a:r>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4" name="Shape 294"/>
        <p:cNvGrpSpPr/>
        <p:nvPr/>
      </p:nvGrpSpPr>
      <p:grpSpPr>
        <a:xfrm>
          <a:off x="0" y="0"/>
          <a:ext cx="0" cy="0"/>
          <a:chOff x="0" y="0"/>
          <a:chExt cx="0" cy="0"/>
        </a:xfrm>
      </p:grpSpPr>
      <p:sp>
        <p:nvSpPr>
          <p:cNvPr id="295" name="Shape 295"/>
          <p:cNvSpPr txBox="1"/>
          <p:nvPr>
            <p:ph type="title"/>
          </p:nvPr>
        </p:nvSpPr>
        <p:spPr>
          <a:xfrm>
            <a:off x="2374400" y="0"/>
            <a:ext cx="5718600" cy="503099"/>
          </a:xfrm>
          <a:prstGeom prst="rect">
            <a:avLst/>
          </a:prstGeom>
        </p:spPr>
        <p:txBody>
          <a:bodyPr anchorCtr="0" anchor="t" bIns="91425" lIns="91425" rIns="91425" tIns="91425">
            <a:noAutofit/>
          </a:bodyPr>
          <a:lstStyle/>
          <a:p>
            <a:pPr rtl="0">
              <a:spcBef>
                <a:spcPts val="0"/>
              </a:spcBef>
              <a:buNone/>
            </a:pPr>
            <a:r>
              <a:rPr lang="en" sz="2400"/>
              <a:t>The Game SUCCESS</a:t>
            </a:r>
          </a:p>
          <a:p>
            <a:pPr lvl="0" rtl="0">
              <a:spcBef>
                <a:spcPts val="0"/>
              </a:spcBef>
              <a:buNone/>
            </a:pPr>
            <a:r>
              <a:t/>
            </a:r>
            <a:endParaRPr sz="2400"/>
          </a:p>
          <a:p>
            <a:pPr rtl="0">
              <a:spcBef>
                <a:spcPts val="0"/>
              </a:spcBef>
              <a:buNone/>
            </a:pPr>
            <a:r>
              <a:t/>
            </a:r>
            <a:endParaRPr sz="2400"/>
          </a:p>
          <a:p>
            <a:pPr rtl="0">
              <a:spcBef>
                <a:spcPts val="0"/>
              </a:spcBef>
              <a:buNone/>
            </a:pPr>
            <a:r>
              <a:t/>
            </a:r>
            <a:endParaRPr sz="2400"/>
          </a:p>
          <a:p>
            <a:pPr rtl="0">
              <a:spcBef>
                <a:spcPts val="0"/>
              </a:spcBef>
              <a:buNone/>
            </a:pPr>
            <a:r>
              <a:t/>
            </a:r>
            <a:endParaRPr sz="2400"/>
          </a:p>
          <a:p>
            <a:pPr rtl="0">
              <a:spcBef>
                <a:spcPts val="0"/>
              </a:spcBef>
              <a:buNone/>
            </a:pPr>
            <a:r>
              <a:t/>
            </a:r>
            <a:endParaRPr sz="2400"/>
          </a:p>
          <a:p>
            <a:pPr rtl="0">
              <a:spcBef>
                <a:spcPts val="0"/>
              </a:spcBef>
              <a:buNone/>
            </a:pPr>
            <a:r>
              <a:t/>
            </a:r>
            <a:endParaRPr sz="2400"/>
          </a:p>
          <a:p>
            <a:pPr rtl="0">
              <a:spcBef>
                <a:spcPts val="0"/>
              </a:spcBef>
              <a:buNone/>
            </a:pPr>
            <a:r>
              <a:t/>
            </a:r>
            <a:endParaRPr sz="2400"/>
          </a:p>
          <a:p>
            <a:pPr rtl="0">
              <a:spcBef>
                <a:spcPts val="0"/>
              </a:spcBef>
              <a:buNone/>
            </a:pPr>
            <a:r>
              <a:t/>
            </a:r>
            <a:endParaRPr sz="2400"/>
          </a:p>
          <a:p>
            <a:pPr rtl="0">
              <a:spcBef>
                <a:spcPts val="0"/>
              </a:spcBef>
              <a:buNone/>
            </a:pPr>
            <a:r>
              <a:t/>
            </a:r>
            <a:endParaRPr sz="2400"/>
          </a:p>
          <a:p>
            <a:pPr rtl="0">
              <a:spcBef>
                <a:spcPts val="0"/>
              </a:spcBef>
              <a:buNone/>
            </a:pPr>
            <a:r>
              <a:t/>
            </a:r>
            <a:endParaRPr sz="2400"/>
          </a:p>
          <a:p>
            <a:pPr rtl="0">
              <a:spcBef>
                <a:spcPts val="0"/>
              </a:spcBef>
              <a:buNone/>
            </a:pPr>
            <a:r>
              <a:t/>
            </a:r>
            <a:endParaRPr sz="2400"/>
          </a:p>
          <a:p>
            <a:pPr rtl="0">
              <a:spcBef>
                <a:spcPts val="0"/>
              </a:spcBef>
              <a:buNone/>
            </a:pPr>
            <a:r>
              <a:t/>
            </a:r>
            <a:endParaRPr sz="2400"/>
          </a:p>
          <a:p>
            <a:pPr lvl="0" rtl="0">
              <a:spcBef>
                <a:spcPts val="0"/>
              </a:spcBef>
              <a:buNone/>
            </a:pPr>
            <a:r>
              <a:t/>
            </a:r>
            <a:endParaRPr sz="2400"/>
          </a:p>
        </p:txBody>
      </p:sp>
      <p:sp>
        <p:nvSpPr>
          <p:cNvPr id="296" name="Shape 296"/>
          <p:cNvSpPr txBox="1"/>
          <p:nvPr/>
        </p:nvSpPr>
        <p:spPr>
          <a:xfrm>
            <a:off x="2566175" y="503100"/>
            <a:ext cx="6422399" cy="4640400"/>
          </a:xfrm>
          <a:prstGeom prst="rect">
            <a:avLst/>
          </a:prstGeom>
          <a:noFill/>
          <a:ln>
            <a:noFill/>
          </a:ln>
        </p:spPr>
        <p:txBody>
          <a:bodyPr anchorCtr="0" anchor="t" bIns="91425" lIns="91425" rIns="91425" tIns="91425">
            <a:noAutofit/>
          </a:bodyPr>
          <a:lstStyle/>
          <a:p>
            <a:pPr rtl="0">
              <a:spcBef>
                <a:spcPts val="0"/>
              </a:spcBef>
              <a:buNone/>
            </a:pPr>
            <a:r>
              <a:rPr lang="en">
                <a:solidFill>
                  <a:srgbClr val="FFFFFF"/>
                </a:solidFill>
              </a:rPr>
              <a:t>Players:</a:t>
            </a:r>
          </a:p>
          <a:p>
            <a:pPr indent="-317500" lvl="0" marL="457200" rtl="0">
              <a:spcBef>
                <a:spcPts val="0"/>
              </a:spcBef>
              <a:buClr>
                <a:srgbClr val="FFFFFF"/>
              </a:buClr>
              <a:buSzPct val="100000"/>
              <a:buFont typeface="Arial"/>
              <a:buChar char="➢"/>
            </a:pPr>
            <a:r>
              <a:rPr lang="en">
                <a:solidFill>
                  <a:srgbClr val="FFFFFF"/>
                </a:solidFill>
              </a:rPr>
              <a:t>Ryu</a:t>
            </a:r>
          </a:p>
          <a:p>
            <a:pPr indent="-317500" lvl="0" marL="457200" rtl="0">
              <a:spcBef>
                <a:spcPts val="0"/>
              </a:spcBef>
              <a:buClr>
                <a:srgbClr val="FFFFFF"/>
              </a:buClr>
              <a:buSzPct val="100000"/>
              <a:buFont typeface="Arial"/>
              <a:buChar char="➢"/>
            </a:pPr>
            <a:r>
              <a:rPr lang="en">
                <a:solidFill>
                  <a:srgbClr val="FFFFFF"/>
                </a:solidFill>
              </a:rPr>
              <a:t>Ken</a:t>
            </a:r>
          </a:p>
          <a:p>
            <a:pPr rtl="0">
              <a:spcBef>
                <a:spcPts val="0"/>
              </a:spcBef>
              <a:buNone/>
            </a:pPr>
            <a:r>
              <a:t/>
            </a:r>
            <a:endParaRPr>
              <a:solidFill>
                <a:srgbClr val="FFFFFF"/>
              </a:solidFill>
            </a:endParaRPr>
          </a:p>
          <a:p>
            <a:pPr rtl="0">
              <a:spcBef>
                <a:spcPts val="0"/>
              </a:spcBef>
              <a:buNone/>
            </a:pPr>
            <a:r>
              <a:rPr lang="en">
                <a:solidFill>
                  <a:srgbClr val="FFFFFF"/>
                </a:solidFill>
              </a:rPr>
              <a:t>Moves</a:t>
            </a:r>
          </a:p>
          <a:p>
            <a:pPr indent="-317500" lvl="0" marL="457200" rtl="0">
              <a:spcBef>
                <a:spcPts val="0"/>
              </a:spcBef>
              <a:buClr>
                <a:srgbClr val="FFFFFF"/>
              </a:buClr>
              <a:buSzPct val="100000"/>
              <a:buFont typeface="Arial"/>
              <a:buChar char="➢"/>
            </a:pPr>
            <a:r>
              <a:rPr lang="en">
                <a:solidFill>
                  <a:srgbClr val="FFFFFF"/>
                </a:solidFill>
              </a:rPr>
              <a:t>Idle</a:t>
            </a:r>
          </a:p>
          <a:p>
            <a:pPr indent="-317500" lvl="0" marL="457200" rtl="0">
              <a:spcBef>
                <a:spcPts val="0"/>
              </a:spcBef>
              <a:buClr>
                <a:srgbClr val="FFFFFF"/>
              </a:buClr>
              <a:buSzPct val="100000"/>
              <a:buFont typeface="Arial"/>
              <a:buChar char="➢"/>
            </a:pPr>
            <a:r>
              <a:rPr lang="en">
                <a:solidFill>
                  <a:srgbClr val="FFFFFF"/>
                </a:solidFill>
              </a:rPr>
              <a:t>Jump</a:t>
            </a:r>
          </a:p>
          <a:p>
            <a:pPr indent="-317500" lvl="0" marL="457200" rtl="0">
              <a:spcBef>
                <a:spcPts val="0"/>
              </a:spcBef>
              <a:buClr>
                <a:srgbClr val="FFFFFF"/>
              </a:buClr>
              <a:buSzPct val="100000"/>
              <a:buFont typeface="Arial"/>
              <a:buChar char="➢"/>
            </a:pPr>
            <a:r>
              <a:rPr lang="en">
                <a:solidFill>
                  <a:srgbClr val="FFFFFF"/>
                </a:solidFill>
              </a:rPr>
              <a:t>Crouch</a:t>
            </a:r>
          </a:p>
          <a:p>
            <a:pPr indent="-317500" lvl="0" marL="457200" rtl="0">
              <a:spcBef>
                <a:spcPts val="0"/>
              </a:spcBef>
              <a:buClr>
                <a:srgbClr val="FFFFFF"/>
              </a:buClr>
              <a:buSzPct val="100000"/>
              <a:buFont typeface="Arial"/>
              <a:buChar char="➢"/>
            </a:pPr>
            <a:r>
              <a:rPr lang="en">
                <a:solidFill>
                  <a:srgbClr val="FFFFFF"/>
                </a:solidFill>
              </a:rPr>
              <a:t>Kick*</a:t>
            </a:r>
          </a:p>
          <a:p>
            <a:pPr indent="-317500" lvl="0" marL="457200" rtl="0">
              <a:spcBef>
                <a:spcPts val="0"/>
              </a:spcBef>
              <a:buClr>
                <a:srgbClr val="FFFFFF"/>
              </a:buClr>
              <a:buSzPct val="100000"/>
              <a:buFont typeface="Arial"/>
              <a:buChar char="➢"/>
            </a:pPr>
            <a:r>
              <a:rPr lang="en">
                <a:solidFill>
                  <a:srgbClr val="FFFFFF"/>
                </a:solidFill>
              </a:rPr>
              <a:t>Punch</a:t>
            </a:r>
          </a:p>
          <a:p>
            <a:pPr indent="-317500" lvl="0" marL="457200" rtl="0">
              <a:spcBef>
                <a:spcPts val="0"/>
              </a:spcBef>
              <a:buClr>
                <a:srgbClr val="FFFFFF"/>
              </a:buClr>
              <a:buSzPct val="100000"/>
              <a:buFont typeface="Arial"/>
              <a:buChar char="➢"/>
            </a:pPr>
            <a:r>
              <a:rPr lang="en">
                <a:solidFill>
                  <a:srgbClr val="FFFFFF"/>
                </a:solidFill>
              </a:rPr>
              <a:t>Special (different for each character)</a:t>
            </a:r>
          </a:p>
          <a:p>
            <a:pPr indent="-317500" lvl="0" marL="457200" rtl="0">
              <a:spcBef>
                <a:spcPts val="0"/>
              </a:spcBef>
              <a:buClr>
                <a:srgbClr val="FFFFFF"/>
              </a:buClr>
              <a:buSzPct val="100000"/>
              <a:buFont typeface="Arial"/>
              <a:buChar char="➢"/>
            </a:pPr>
            <a:r>
              <a:rPr lang="en">
                <a:solidFill>
                  <a:srgbClr val="FFFFFF"/>
                </a:solidFill>
              </a:rPr>
              <a:t>Victory</a:t>
            </a:r>
          </a:p>
          <a:p>
            <a:pPr indent="-317500" lvl="0" marL="457200" rtl="0">
              <a:spcBef>
                <a:spcPts val="0"/>
              </a:spcBef>
              <a:buClr>
                <a:srgbClr val="FFFFFF"/>
              </a:buClr>
              <a:buSzPct val="100000"/>
              <a:buFont typeface="Arial"/>
              <a:buChar char="➢"/>
            </a:pPr>
            <a:r>
              <a:rPr lang="en">
                <a:solidFill>
                  <a:srgbClr val="FFFFFF"/>
                </a:solidFill>
              </a:rPr>
              <a:t>Knockout</a:t>
            </a:r>
          </a:p>
          <a:p>
            <a:pPr rtl="0">
              <a:spcBef>
                <a:spcPts val="0"/>
              </a:spcBef>
              <a:buNone/>
            </a:pPr>
            <a:r>
              <a:t/>
            </a:r>
            <a:endParaRPr>
              <a:solidFill>
                <a:srgbClr val="FFFFFF"/>
              </a:solidFill>
            </a:endParaRPr>
          </a:p>
          <a:p>
            <a:pPr rtl="0">
              <a:spcBef>
                <a:spcPts val="0"/>
              </a:spcBef>
              <a:buNone/>
            </a:pPr>
            <a:r>
              <a:rPr lang="en">
                <a:solidFill>
                  <a:srgbClr val="FFFFFF"/>
                </a:solidFill>
              </a:rPr>
              <a:t>Illustrations</a:t>
            </a:r>
          </a:p>
          <a:p>
            <a:pPr indent="-317500" lvl="0" marL="457200" rtl="0">
              <a:spcBef>
                <a:spcPts val="0"/>
              </a:spcBef>
              <a:buClr>
                <a:srgbClr val="FFFFFF"/>
              </a:buClr>
              <a:buSzPct val="100000"/>
              <a:buFont typeface="Arial"/>
              <a:buChar char="➢"/>
            </a:pPr>
            <a:r>
              <a:rPr lang="en">
                <a:solidFill>
                  <a:srgbClr val="FFFFFF"/>
                </a:solidFill>
              </a:rPr>
              <a:t>Street Fighter Logo</a:t>
            </a:r>
          </a:p>
          <a:p>
            <a:pPr indent="-317500" lvl="0" marL="457200" rtl="0">
              <a:spcBef>
                <a:spcPts val="0"/>
              </a:spcBef>
              <a:buClr>
                <a:srgbClr val="FFFFFF"/>
              </a:buClr>
              <a:buSzPct val="100000"/>
              <a:buFont typeface="Arial"/>
              <a:buChar char="➢"/>
            </a:pPr>
            <a:r>
              <a:rPr lang="en">
                <a:solidFill>
                  <a:srgbClr val="FFFFFF"/>
                </a:solidFill>
              </a:rPr>
              <a:t>KO</a:t>
            </a:r>
          </a:p>
          <a:p>
            <a:pPr indent="-317500" lvl="0" marL="457200" rtl="0">
              <a:spcBef>
                <a:spcPts val="0"/>
              </a:spcBef>
              <a:buClr>
                <a:srgbClr val="FFFFFF"/>
              </a:buClr>
              <a:buSzPct val="100000"/>
              <a:buFont typeface="Arial"/>
              <a:buChar char="➢"/>
            </a:pPr>
            <a:r>
              <a:rPr lang="en">
                <a:solidFill>
                  <a:srgbClr val="FFFFFF"/>
                </a:solidFill>
              </a:rPr>
              <a:t>Health Bars</a:t>
            </a:r>
          </a:p>
          <a:p>
            <a:pPr rtl="0">
              <a:spcBef>
                <a:spcPts val="0"/>
              </a:spcBef>
              <a:buNone/>
            </a:pPr>
            <a:r>
              <a:t/>
            </a:r>
            <a:endParaRPr>
              <a:solidFill>
                <a:srgbClr val="FFFFFF"/>
              </a:solidFill>
            </a:endParaRPr>
          </a:p>
          <a:p>
            <a:pPr lvl="0" rtl="0">
              <a:spcBef>
                <a:spcPts val="0"/>
              </a:spcBef>
              <a:buNone/>
            </a:pPr>
            <a:r>
              <a:rPr lang="en">
                <a:solidFill>
                  <a:srgbClr val="FFFFFF"/>
                </a:solidFill>
              </a:rPr>
              <a:t>*Ken has an additional punch, instead of kick.</a:t>
            </a:r>
          </a:p>
        </p:txBody>
      </p:sp>
      <p:pic>
        <p:nvPicPr>
          <p:cNvPr id="297" name="Shape 297"/>
          <p:cNvPicPr preferRelativeResize="0"/>
          <p:nvPr/>
        </p:nvPicPr>
        <p:blipFill>
          <a:blip r:embed="rId3">
            <a:alphaModFix/>
          </a:blip>
          <a:stretch>
            <a:fillRect/>
          </a:stretch>
        </p:blipFill>
        <p:spPr>
          <a:xfrm>
            <a:off x="4518125" y="826625"/>
            <a:ext cx="3650975" cy="1776499"/>
          </a:xfrm>
          <a:prstGeom prst="rect">
            <a:avLst/>
          </a:prstGeom>
          <a:noFill/>
          <a:ln>
            <a:noFill/>
          </a:ln>
        </p:spPr>
      </p:pic>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1" name="Shape 301"/>
        <p:cNvGrpSpPr/>
        <p:nvPr/>
      </p:nvGrpSpPr>
      <p:grpSpPr>
        <a:xfrm>
          <a:off x="0" y="0"/>
          <a:ext cx="0" cy="0"/>
          <a:chOff x="0" y="0"/>
          <a:chExt cx="0" cy="0"/>
        </a:xfrm>
      </p:grpSpPr>
      <p:sp>
        <p:nvSpPr>
          <p:cNvPr id="302" name="Shape 302"/>
          <p:cNvSpPr txBox="1"/>
          <p:nvPr>
            <p:ph idx="1" type="subTitle"/>
          </p:nvPr>
        </p:nvSpPr>
        <p:spPr>
          <a:xfrm>
            <a:off x="3009300" y="2643600"/>
            <a:ext cx="3086700" cy="2044500"/>
          </a:xfrm>
          <a:prstGeom prst="rect">
            <a:avLst/>
          </a:prstGeom>
        </p:spPr>
        <p:txBody>
          <a:bodyPr anchorCtr="0" anchor="t" bIns="91425" lIns="91425" rIns="91425" tIns="91425">
            <a:noAutofit/>
          </a:bodyPr>
          <a:lstStyle/>
          <a:p>
            <a:pPr lvl="0" rtl="0">
              <a:spcBef>
                <a:spcPts val="0"/>
              </a:spcBef>
              <a:buNone/>
            </a:pPr>
            <a:r>
              <a:rPr lang="en"/>
              <a:t>What didn’t go as planned.</a:t>
            </a:r>
          </a:p>
        </p:txBody>
      </p:sp>
      <p:sp>
        <p:nvSpPr>
          <p:cNvPr id="303" name="Shape 303"/>
          <p:cNvSpPr txBox="1"/>
          <p:nvPr>
            <p:ph type="title"/>
          </p:nvPr>
        </p:nvSpPr>
        <p:spPr>
          <a:xfrm>
            <a:off x="3009300" y="757975"/>
            <a:ext cx="3086700" cy="2044500"/>
          </a:xfrm>
          <a:prstGeom prst="rect">
            <a:avLst/>
          </a:prstGeom>
        </p:spPr>
        <p:txBody>
          <a:bodyPr anchorCtr="0" anchor="b" bIns="91425" lIns="91425" rIns="91425" tIns="91425">
            <a:noAutofit/>
          </a:bodyPr>
          <a:lstStyle/>
          <a:p>
            <a:pPr lvl="0" rtl="0">
              <a:spcBef>
                <a:spcPts val="0"/>
              </a:spcBef>
              <a:buNone/>
            </a:pPr>
            <a:r>
              <a:rPr lang="en"/>
              <a:t>Failure Analysis</a:t>
            </a:r>
          </a:p>
        </p:txBody>
      </p:sp>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7" name="Shape 307"/>
        <p:cNvGrpSpPr/>
        <p:nvPr/>
      </p:nvGrpSpPr>
      <p:grpSpPr>
        <a:xfrm>
          <a:off x="0" y="0"/>
          <a:ext cx="0" cy="0"/>
          <a:chOff x="0" y="0"/>
          <a:chExt cx="0" cy="0"/>
        </a:xfrm>
      </p:grpSpPr>
      <p:sp>
        <p:nvSpPr>
          <p:cNvPr id="308" name="Shape 308"/>
          <p:cNvSpPr txBox="1"/>
          <p:nvPr>
            <p:ph type="title"/>
          </p:nvPr>
        </p:nvSpPr>
        <p:spPr>
          <a:xfrm>
            <a:off x="2374400" y="0"/>
            <a:ext cx="5718600" cy="503099"/>
          </a:xfrm>
          <a:prstGeom prst="rect">
            <a:avLst/>
          </a:prstGeom>
        </p:spPr>
        <p:txBody>
          <a:bodyPr anchorCtr="0" anchor="t" bIns="91425" lIns="91425" rIns="91425" tIns="91425">
            <a:noAutofit/>
          </a:bodyPr>
          <a:lstStyle/>
          <a:p>
            <a:pPr lvl="0" rtl="0">
              <a:spcBef>
                <a:spcPts val="0"/>
              </a:spcBef>
              <a:buNone/>
            </a:pPr>
            <a:r>
              <a:rPr lang="en" sz="2400"/>
              <a:t>The Game </a:t>
            </a:r>
            <a:r>
              <a:rPr lang="en" sz="1100"/>
              <a:t>failures</a:t>
            </a:r>
          </a:p>
          <a:p>
            <a:pPr lvl="0" rtl="0">
              <a:spcBef>
                <a:spcPts val="0"/>
              </a:spcBef>
              <a:buNone/>
            </a:pPr>
            <a:r>
              <a:t/>
            </a:r>
            <a:endParaRPr sz="2400"/>
          </a:p>
          <a:p>
            <a:pPr lvl="0" rtl="0">
              <a:spcBef>
                <a:spcPts val="0"/>
              </a:spcBef>
              <a:buNone/>
            </a:pPr>
            <a:r>
              <a:t/>
            </a:r>
            <a:endParaRPr sz="2400"/>
          </a:p>
          <a:p>
            <a:pPr lvl="0" rtl="0">
              <a:spcBef>
                <a:spcPts val="0"/>
              </a:spcBef>
              <a:buNone/>
            </a:pPr>
            <a:r>
              <a:t/>
            </a:r>
            <a:endParaRPr sz="2400"/>
          </a:p>
          <a:p>
            <a:pPr lvl="0" rtl="0">
              <a:spcBef>
                <a:spcPts val="0"/>
              </a:spcBef>
              <a:buNone/>
            </a:pPr>
            <a:r>
              <a:t/>
            </a:r>
            <a:endParaRPr sz="2400"/>
          </a:p>
          <a:p>
            <a:pPr lvl="0" rtl="0">
              <a:spcBef>
                <a:spcPts val="0"/>
              </a:spcBef>
              <a:buNone/>
            </a:pPr>
            <a:r>
              <a:t/>
            </a:r>
            <a:endParaRPr sz="2400"/>
          </a:p>
          <a:p>
            <a:pPr lvl="0" rtl="0">
              <a:spcBef>
                <a:spcPts val="0"/>
              </a:spcBef>
              <a:buNone/>
            </a:pPr>
            <a:r>
              <a:t/>
            </a:r>
            <a:endParaRPr sz="2400"/>
          </a:p>
          <a:p>
            <a:pPr lvl="0" rtl="0">
              <a:spcBef>
                <a:spcPts val="0"/>
              </a:spcBef>
              <a:buNone/>
            </a:pPr>
            <a:r>
              <a:t/>
            </a:r>
            <a:endParaRPr sz="2400"/>
          </a:p>
        </p:txBody>
      </p:sp>
      <p:sp>
        <p:nvSpPr>
          <p:cNvPr id="309" name="Shape 309"/>
          <p:cNvSpPr txBox="1"/>
          <p:nvPr/>
        </p:nvSpPr>
        <p:spPr>
          <a:xfrm>
            <a:off x="2510175" y="503100"/>
            <a:ext cx="6347700" cy="4511100"/>
          </a:xfrm>
          <a:prstGeom prst="rect">
            <a:avLst/>
          </a:prstGeom>
          <a:noFill/>
          <a:ln>
            <a:noFill/>
          </a:ln>
        </p:spPr>
        <p:txBody>
          <a:bodyPr anchorCtr="0" anchor="t" bIns="91425" lIns="91425" rIns="91425" tIns="91425">
            <a:noAutofit/>
          </a:bodyPr>
          <a:lstStyle/>
          <a:p>
            <a:pPr rtl="0">
              <a:spcBef>
                <a:spcPts val="0"/>
              </a:spcBef>
              <a:buNone/>
            </a:pPr>
            <a:r>
              <a:rPr lang="en" sz="1800">
                <a:solidFill>
                  <a:schemeClr val="lt1"/>
                </a:solidFill>
              </a:rPr>
              <a:t>Features that were planned, but did not make the final cut:</a:t>
            </a:r>
          </a:p>
          <a:p>
            <a:pPr lvl="0" rtl="0">
              <a:spcBef>
                <a:spcPts val="0"/>
              </a:spcBef>
              <a:buNone/>
            </a:pPr>
            <a:r>
              <a:t/>
            </a:r>
            <a:endParaRPr sz="1800">
              <a:solidFill>
                <a:schemeClr val="lt1"/>
              </a:solidFill>
            </a:endParaRPr>
          </a:p>
          <a:p>
            <a:pPr indent="-342900" lvl="0" marL="457200" rtl="0">
              <a:spcBef>
                <a:spcPts val="0"/>
              </a:spcBef>
              <a:buClr>
                <a:schemeClr val="lt1"/>
              </a:buClr>
              <a:buSzPct val="100000"/>
              <a:buFont typeface="Arial"/>
              <a:buChar char="➢"/>
            </a:pPr>
            <a:r>
              <a:rPr lang="en" sz="1800">
                <a:solidFill>
                  <a:schemeClr val="lt1"/>
                </a:solidFill>
              </a:rPr>
              <a:t>Only two characters</a:t>
            </a:r>
          </a:p>
          <a:p>
            <a:pPr indent="-342900" lvl="0" marL="457200" rtl="0">
              <a:spcBef>
                <a:spcPts val="0"/>
              </a:spcBef>
              <a:buClr>
                <a:schemeClr val="lt1"/>
              </a:buClr>
              <a:buSzPct val="100000"/>
              <a:buFont typeface="Arial"/>
              <a:buChar char="➢"/>
            </a:pPr>
            <a:r>
              <a:rPr lang="en" sz="1800">
                <a:solidFill>
                  <a:schemeClr val="lt1"/>
                </a:solidFill>
              </a:rPr>
              <a:t>No midi music</a:t>
            </a:r>
          </a:p>
          <a:p>
            <a:pPr indent="-342900" lvl="0" marL="457200" rtl="0">
              <a:spcBef>
                <a:spcPts val="0"/>
              </a:spcBef>
              <a:buClr>
                <a:schemeClr val="lt1"/>
              </a:buClr>
              <a:buSzPct val="100000"/>
              <a:buFont typeface="Arial"/>
              <a:buChar char="➢"/>
            </a:pPr>
            <a:r>
              <a:rPr lang="en" sz="1800">
                <a:solidFill>
                  <a:schemeClr val="lt1"/>
                </a:solidFill>
              </a:rPr>
              <a:t>No character select</a:t>
            </a:r>
          </a:p>
          <a:p>
            <a:pPr indent="-342900" lvl="0" marL="457200" rtl="0">
              <a:spcBef>
                <a:spcPts val="0"/>
              </a:spcBef>
              <a:buClr>
                <a:schemeClr val="lt1"/>
              </a:buClr>
              <a:buSzPct val="100000"/>
              <a:buFont typeface="Arial"/>
              <a:buChar char="➢"/>
            </a:pPr>
            <a:r>
              <a:rPr lang="en" sz="1800">
                <a:solidFill>
                  <a:schemeClr val="lt1"/>
                </a:solidFill>
              </a:rPr>
              <a:t>No game maps</a:t>
            </a:r>
          </a:p>
          <a:p>
            <a:pPr indent="-342900" lvl="0" marL="457200" rtl="0">
              <a:spcBef>
                <a:spcPts val="0"/>
              </a:spcBef>
              <a:buClr>
                <a:schemeClr val="lt1"/>
              </a:buClr>
              <a:buSzPct val="100000"/>
              <a:buFont typeface="Arial"/>
              <a:buChar char="➢"/>
            </a:pPr>
            <a:r>
              <a:rPr lang="en" sz="1800">
                <a:solidFill>
                  <a:schemeClr val="lt1"/>
                </a:solidFill>
              </a:rPr>
              <a:t>Not all moves implements</a:t>
            </a:r>
          </a:p>
          <a:p>
            <a:pPr lvl="0" rtl="0">
              <a:spcBef>
                <a:spcPts val="0"/>
              </a:spcBef>
              <a:buNone/>
            </a:pPr>
            <a:r>
              <a:t/>
            </a:r>
            <a:endParaRPr sz="1800">
              <a:solidFill>
                <a:schemeClr val="lt1"/>
              </a:solidFill>
            </a:endParaRPr>
          </a:p>
          <a:p>
            <a:pPr rtl="0">
              <a:spcBef>
                <a:spcPts val="0"/>
              </a:spcBef>
              <a:buNone/>
            </a:pPr>
            <a:r>
              <a:rPr lang="en" sz="1800">
                <a:solidFill>
                  <a:schemeClr val="lt1"/>
                </a:solidFill>
              </a:rPr>
              <a:t>*All these obstacles are due to limited on-board memory</a:t>
            </a:r>
          </a:p>
          <a:p>
            <a:pPr lvl="0">
              <a:spcBef>
                <a:spcPts val="0"/>
              </a:spcBef>
              <a:buNone/>
            </a:pPr>
            <a:r>
              <a:t/>
            </a:r>
            <a:endParaRPr sz="1800"/>
          </a:p>
        </p:txBody>
      </p:sp>
      <p:pic>
        <p:nvPicPr>
          <p:cNvPr id="310" name="Shape 310"/>
          <p:cNvPicPr preferRelativeResize="0"/>
          <p:nvPr/>
        </p:nvPicPr>
        <p:blipFill>
          <a:blip r:embed="rId3">
            <a:alphaModFix/>
          </a:blip>
          <a:stretch>
            <a:fillRect/>
          </a:stretch>
        </p:blipFill>
        <p:spPr>
          <a:xfrm>
            <a:off x="3406300" y="3334150"/>
            <a:ext cx="4555450" cy="1558450"/>
          </a:xfrm>
          <a:prstGeom prst="rect">
            <a:avLst/>
          </a:prstGeom>
          <a:noFill/>
          <a:ln>
            <a:noFill/>
          </a:ln>
        </p:spPr>
      </p:pic>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4" name="Shape 314"/>
        <p:cNvGrpSpPr/>
        <p:nvPr/>
      </p:nvGrpSpPr>
      <p:grpSpPr>
        <a:xfrm>
          <a:off x="0" y="0"/>
          <a:ext cx="0" cy="0"/>
          <a:chOff x="0" y="0"/>
          <a:chExt cx="0" cy="0"/>
        </a:xfrm>
      </p:grpSpPr>
      <p:sp>
        <p:nvSpPr>
          <p:cNvPr id="315" name="Shape 315"/>
          <p:cNvSpPr txBox="1"/>
          <p:nvPr>
            <p:ph idx="1" type="subTitle"/>
          </p:nvPr>
        </p:nvSpPr>
        <p:spPr>
          <a:xfrm>
            <a:off x="3009300" y="2643600"/>
            <a:ext cx="3086700" cy="2044500"/>
          </a:xfrm>
          <a:prstGeom prst="rect">
            <a:avLst/>
          </a:prstGeom>
        </p:spPr>
        <p:txBody>
          <a:bodyPr anchorCtr="0" anchor="t" bIns="91425" lIns="91425" rIns="91425" tIns="91425">
            <a:noAutofit/>
          </a:bodyPr>
          <a:lstStyle/>
          <a:p>
            <a:pPr lvl="0" rtl="0">
              <a:spcBef>
                <a:spcPts val="0"/>
              </a:spcBef>
              <a:buNone/>
            </a:pPr>
            <a:r>
              <a:rPr lang="en"/>
              <a:t>What’s left to be done.</a:t>
            </a:r>
          </a:p>
        </p:txBody>
      </p:sp>
      <p:sp>
        <p:nvSpPr>
          <p:cNvPr id="316" name="Shape 316"/>
          <p:cNvSpPr txBox="1"/>
          <p:nvPr>
            <p:ph type="title"/>
          </p:nvPr>
        </p:nvSpPr>
        <p:spPr>
          <a:xfrm>
            <a:off x="3009300" y="757975"/>
            <a:ext cx="3086700" cy="2044500"/>
          </a:xfrm>
          <a:prstGeom prst="rect">
            <a:avLst/>
          </a:prstGeom>
        </p:spPr>
        <p:txBody>
          <a:bodyPr anchorCtr="0" anchor="b" bIns="91425" lIns="91425" rIns="91425" tIns="91425">
            <a:noAutofit/>
          </a:bodyPr>
          <a:lstStyle/>
          <a:p>
            <a:pPr lvl="0" rtl="0">
              <a:spcBef>
                <a:spcPts val="0"/>
              </a:spcBef>
              <a:buNone/>
            </a:pPr>
            <a:r>
              <a:rPr lang="en"/>
              <a:t>Remaining Work</a:t>
            </a:r>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0" name="Shape 320"/>
        <p:cNvGrpSpPr/>
        <p:nvPr/>
      </p:nvGrpSpPr>
      <p:grpSpPr>
        <a:xfrm>
          <a:off x="0" y="0"/>
          <a:ext cx="0" cy="0"/>
          <a:chOff x="0" y="0"/>
          <a:chExt cx="0" cy="0"/>
        </a:xfrm>
      </p:grpSpPr>
      <p:pic>
        <p:nvPicPr>
          <p:cNvPr id="321" name="Shape 321"/>
          <p:cNvPicPr preferRelativeResize="0"/>
          <p:nvPr/>
        </p:nvPicPr>
        <p:blipFill>
          <a:blip r:embed="rId3">
            <a:alphaModFix amt="30000"/>
          </a:blip>
          <a:stretch>
            <a:fillRect/>
          </a:stretch>
        </p:blipFill>
        <p:spPr>
          <a:xfrm>
            <a:off x="0" y="0"/>
            <a:ext cx="9144000" cy="5143500"/>
          </a:xfrm>
          <a:prstGeom prst="rect">
            <a:avLst/>
          </a:prstGeom>
          <a:noFill/>
          <a:ln>
            <a:noFill/>
          </a:ln>
        </p:spPr>
      </p:pic>
      <p:sp>
        <p:nvSpPr>
          <p:cNvPr id="322" name="Shape 322"/>
          <p:cNvSpPr txBox="1"/>
          <p:nvPr>
            <p:ph idx="1" type="subTitle"/>
          </p:nvPr>
        </p:nvSpPr>
        <p:spPr>
          <a:xfrm>
            <a:off x="0" y="0"/>
            <a:ext cx="5210999" cy="5133599"/>
          </a:xfrm>
          <a:prstGeom prst="rect">
            <a:avLst/>
          </a:prstGeom>
          <a:solidFill>
            <a:srgbClr val="00B2FF">
              <a:alpha val="73330"/>
            </a:srgbClr>
          </a:solidFill>
          <a:ln>
            <a:noFill/>
          </a:ln>
        </p:spPr>
        <p:txBody>
          <a:bodyPr anchorCtr="0" anchor="t" bIns="91425" lIns="91425" rIns="91425" tIns="91425">
            <a:noAutofit/>
          </a:bodyPr>
          <a:lstStyle/>
          <a:p>
            <a:pPr lvl="0" rtl="0">
              <a:spcBef>
                <a:spcPts val="0"/>
              </a:spcBef>
              <a:buNone/>
            </a:pPr>
            <a:r>
              <a:rPr b="1" lang="en" sz="2400">
                <a:solidFill>
                  <a:srgbClr val="FFFFFF"/>
                </a:solidFill>
                <a:latin typeface="Muli"/>
                <a:ea typeface="Muli"/>
                <a:cs typeface="Muli"/>
                <a:sym typeface="Muli"/>
              </a:rPr>
              <a:t>Finishing Touches</a:t>
            </a:r>
          </a:p>
          <a:p>
            <a:pPr lvl="0" rtl="0">
              <a:spcBef>
                <a:spcPts val="0"/>
              </a:spcBef>
              <a:buNone/>
            </a:pPr>
            <a:r>
              <a:t/>
            </a:r>
            <a:endParaRPr b="1">
              <a:solidFill>
                <a:srgbClr val="FFFFFF"/>
              </a:solidFill>
              <a:latin typeface="Muli"/>
              <a:ea typeface="Muli"/>
              <a:cs typeface="Muli"/>
              <a:sym typeface="Muli"/>
            </a:endParaRPr>
          </a:p>
          <a:p>
            <a:pPr indent="-342900" lvl="0" marL="457200" rtl="0">
              <a:spcBef>
                <a:spcPts val="0"/>
              </a:spcBef>
              <a:buClr>
                <a:srgbClr val="FFFFFF"/>
              </a:buClr>
              <a:buSzPct val="100000"/>
              <a:buFont typeface="Muli"/>
              <a:buChar char="➢"/>
            </a:pPr>
            <a:r>
              <a:rPr b="1" lang="en" sz="1800">
                <a:solidFill>
                  <a:srgbClr val="FFFFFF"/>
                </a:solidFill>
                <a:latin typeface="Muli"/>
                <a:ea typeface="Muli"/>
                <a:cs typeface="Muli"/>
                <a:sym typeface="Muli"/>
              </a:rPr>
              <a:t>Implement walking for each player</a:t>
            </a:r>
          </a:p>
          <a:p>
            <a:pPr rtl="0">
              <a:spcBef>
                <a:spcPts val="0"/>
              </a:spcBef>
              <a:buNone/>
            </a:pPr>
            <a:r>
              <a:t/>
            </a:r>
            <a:endParaRPr b="1" sz="1800">
              <a:solidFill>
                <a:srgbClr val="FFFFFF"/>
              </a:solidFill>
              <a:latin typeface="Muli"/>
              <a:ea typeface="Muli"/>
              <a:cs typeface="Muli"/>
              <a:sym typeface="Muli"/>
            </a:endParaRPr>
          </a:p>
          <a:p>
            <a:pPr rtl="0">
              <a:spcBef>
                <a:spcPts val="0"/>
              </a:spcBef>
              <a:buNone/>
            </a:pPr>
            <a:r>
              <a:t/>
            </a:r>
            <a:endParaRPr b="1" sz="1800">
              <a:solidFill>
                <a:srgbClr val="FFFFFF"/>
              </a:solidFill>
              <a:latin typeface="Muli"/>
              <a:ea typeface="Muli"/>
              <a:cs typeface="Muli"/>
              <a:sym typeface="Muli"/>
            </a:endParaRPr>
          </a:p>
          <a:p>
            <a:pPr rtl="0">
              <a:spcBef>
                <a:spcPts val="0"/>
              </a:spcBef>
              <a:buNone/>
            </a:pPr>
            <a:r>
              <a:t/>
            </a:r>
            <a:endParaRPr b="1" sz="1800">
              <a:solidFill>
                <a:srgbClr val="FFFFFF"/>
              </a:solidFill>
              <a:latin typeface="Muli"/>
              <a:ea typeface="Muli"/>
              <a:cs typeface="Muli"/>
              <a:sym typeface="Muli"/>
            </a:endParaRPr>
          </a:p>
          <a:p>
            <a:pPr rtl="0">
              <a:spcBef>
                <a:spcPts val="0"/>
              </a:spcBef>
              <a:buNone/>
            </a:pPr>
            <a:r>
              <a:t/>
            </a:r>
            <a:endParaRPr b="1" sz="1800">
              <a:solidFill>
                <a:srgbClr val="FFFFFF"/>
              </a:solidFill>
              <a:latin typeface="Muli"/>
              <a:ea typeface="Muli"/>
              <a:cs typeface="Muli"/>
              <a:sym typeface="Muli"/>
            </a:endParaRPr>
          </a:p>
          <a:p>
            <a:pPr rtl="0">
              <a:spcBef>
                <a:spcPts val="0"/>
              </a:spcBef>
              <a:buNone/>
            </a:pPr>
            <a:r>
              <a:t/>
            </a:r>
            <a:endParaRPr b="1" sz="1800">
              <a:solidFill>
                <a:srgbClr val="FFFFFF"/>
              </a:solidFill>
              <a:latin typeface="Muli"/>
              <a:ea typeface="Muli"/>
              <a:cs typeface="Muli"/>
              <a:sym typeface="Muli"/>
            </a:endParaRPr>
          </a:p>
          <a:p>
            <a:pPr lvl="0" rtl="0">
              <a:spcBef>
                <a:spcPts val="0"/>
              </a:spcBef>
              <a:buNone/>
            </a:pPr>
            <a:r>
              <a:t/>
            </a:r>
            <a:endParaRPr b="1" sz="1800">
              <a:solidFill>
                <a:srgbClr val="FFFFFF"/>
              </a:solidFill>
              <a:latin typeface="Muli"/>
              <a:ea typeface="Muli"/>
              <a:cs typeface="Muli"/>
              <a:sym typeface="Muli"/>
            </a:endParaRPr>
          </a:p>
          <a:p>
            <a:pPr indent="-342900" lvl="0" marL="457200" rtl="0">
              <a:spcBef>
                <a:spcPts val="0"/>
              </a:spcBef>
              <a:buClr>
                <a:srgbClr val="FFFFFF"/>
              </a:buClr>
              <a:buSzPct val="100000"/>
              <a:buFont typeface="Muli"/>
              <a:buChar char="➢"/>
            </a:pPr>
            <a:r>
              <a:rPr b="1" lang="en" sz="1800">
                <a:solidFill>
                  <a:srgbClr val="FFFFFF"/>
                </a:solidFill>
                <a:latin typeface="Muli"/>
                <a:ea typeface="Muli"/>
                <a:cs typeface="Muli"/>
                <a:sym typeface="Muli"/>
              </a:rPr>
              <a:t>Add ability to reset/restart gameplay</a:t>
            </a:r>
          </a:p>
          <a:p>
            <a:pPr lvl="0" rtl="0">
              <a:spcBef>
                <a:spcPts val="0"/>
              </a:spcBef>
              <a:buNone/>
            </a:pPr>
            <a:r>
              <a:t/>
            </a:r>
            <a:endParaRPr b="1" sz="1800">
              <a:solidFill>
                <a:srgbClr val="FFFFFF"/>
              </a:solidFill>
              <a:latin typeface="Muli"/>
              <a:ea typeface="Muli"/>
              <a:cs typeface="Muli"/>
              <a:sym typeface="Muli"/>
            </a:endParaRPr>
          </a:p>
          <a:p>
            <a:pPr indent="-342900" lvl="0" marL="457200" rtl="0">
              <a:spcBef>
                <a:spcPts val="0"/>
              </a:spcBef>
              <a:buClr>
                <a:srgbClr val="FFFFFF"/>
              </a:buClr>
              <a:buSzPct val="100000"/>
              <a:buFont typeface="Muli"/>
              <a:buChar char="➢"/>
            </a:pPr>
            <a:r>
              <a:rPr b="1" lang="en" sz="1800">
                <a:solidFill>
                  <a:srgbClr val="FFFFFF"/>
                </a:solidFill>
                <a:latin typeface="Muli"/>
                <a:ea typeface="Muli"/>
                <a:cs typeface="Muli"/>
                <a:sym typeface="Muli"/>
              </a:rPr>
              <a:t>Clean-up noisy images                            </a:t>
            </a:r>
          </a:p>
          <a:p>
            <a:pPr lvl="0" rtl="0">
              <a:spcBef>
                <a:spcPts val="0"/>
              </a:spcBef>
              <a:buNone/>
            </a:pPr>
            <a:r>
              <a:t/>
            </a:r>
            <a:endParaRPr b="1" sz="1800">
              <a:solidFill>
                <a:srgbClr val="FFFFFF"/>
              </a:solidFill>
              <a:latin typeface="Muli"/>
              <a:ea typeface="Muli"/>
              <a:cs typeface="Muli"/>
              <a:sym typeface="Muli"/>
            </a:endParaRPr>
          </a:p>
          <a:p>
            <a:pPr lvl="0" rtl="0">
              <a:spcBef>
                <a:spcPts val="0"/>
              </a:spcBef>
              <a:buNone/>
            </a:pPr>
            <a:r>
              <a:t/>
            </a:r>
            <a:endParaRPr>
              <a:solidFill>
                <a:srgbClr val="FFFFFF"/>
              </a:solidFill>
              <a:latin typeface="Muli"/>
              <a:ea typeface="Muli"/>
              <a:cs typeface="Muli"/>
              <a:sym typeface="Muli"/>
            </a:endParaRPr>
          </a:p>
          <a:p>
            <a:pPr lvl="0" rtl="0">
              <a:spcBef>
                <a:spcPts val="0"/>
              </a:spcBef>
              <a:buNone/>
            </a:pPr>
            <a:r>
              <a:t/>
            </a:r>
            <a:endParaRPr>
              <a:solidFill>
                <a:srgbClr val="FFFFFF"/>
              </a:solidFill>
              <a:latin typeface="Muli"/>
              <a:ea typeface="Muli"/>
              <a:cs typeface="Muli"/>
              <a:sym typeface="Muli"/>
            </a:endParaRPr>
          </a:p>
        </p:txBody>
      </p:sp>
      <p:pic>
        <p:nvPicPr>
          <p:cNvPr id="323" name="Shape 323"/>
          <p:cNvPicPr preferRelativeResize="0"/>
          <p:nvPr/>
        </p:nvPicPr>
        <p:blipFill>
          <a:blip r:embed="rId4">
            <a:alphaModFix/>
          </a:blip>
          <a:stretch>
            <a:fillRect/>
          </a:stretch>
        </p:blipFill>
        <p:spPr>
          <a:xfrm>
            <a:off x="1122423" y="1056650"/>
            <a:ext cx="2966150" cy="1260925"/>
          </a:xfrm>
          <a:prstGeom prst="rect">
            <a:avLst/>
          </a:prstGeom>
          <a:noFill/>
          <a:ln>
            <a:noFill/>
          </a:ln>
        </p:spPr>
      </p:pic>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7" name="Shape 327"/>
        <p:cNvGrpSpPr/>
        <p:nvPr/>
      </p:nvGrpSpPr>
      <p:grpSpPr>
        <a:xfrm>
          <a:off x="0" y="0"/>
          <a:ext cx="0" cy="0"/>
          <a:chOff x="0" y="0"/>
          <a:chExt cx="0" cy="0"/>
        </a:xfrm>
      </p:grpSpPr>
      <p:pic>
        <p:nvPicPr>
          <p:cNvPr id="328" name="Shape 328"/>
          <p:cNvPicPr preferRelativeResize="0"/>
          <p:nvPr/>
        </p:nvPicPr>
        <p:blipFill>
          <a:blip r:embed="rId3">
            <a:alphaModFix amt="30000"/>
          </a:blip>
          <a:stretch>
            <a:fillRect/>
          </a:stretch>
        </p:blipFill>
        <p:spPr>
          <a:xfrm>
            <a:off x="0" y="0"/>
            <a:ext cx="9144000" cy="5143500"/>
          </a:xfrm>
          <a:prstGeom prst="rect">
            <a:avLst/>
          </a:prstGeom>
          <a:noFill/>
          <a:ln>
            <a:noFill/>
          </a:ln>
        </p:spPr>
      </p:pic>
      <p:sp>
        <p:nvSpPr>
          <p:cNvPr id="329" name="Shape 329"/>
          <p:cNvSpPr txBox="1"/>
          <p:nvPr>
            <p:ph type="ctrTitle"/>
          </p:nvPr>
        </p:nvSpPr>
        <p:spPr>
          <a:xfrm>
            <a:off x="685800" y="1583342"/>
            <a:ext cx="7772400" cy="1159799"/>
          </a:xfrm>
          <a:prstGeom prst="rect">
            <a:avLst/>
          </a:prstGeom>
          <a:noFill/>
          <a:ln>
            <a:noFill/>
          </a:ln>
        </p:spPr>
        <p:txBody>
          <a:bodyPr anchorCtr="0" anchor="b" bIns="91425" lIns="91425" rIns="91425" tIns="91425">
            <a:noAutofit/>
          </a:bodyPr>
          <a:lstStyle/>
          <a:p>
            <a:pPr lvl="0" rtl="0">
              <a:spcBef>
                <a:spcPts val="0"/>
              </a:spcBef>
              <a:buNone/>
            </a:pPr>
            <a:r>
              <a:rPr lang="en" sz="9600">
                <a:solidFill>
                  <a:srgbClr val="00B2FF"/>
                </a:solidFill>
              </a:rPr>
              <a:t>Thanks!</a:t>
            </a:r>
          </a:p>
        </p:txBody>
      </p:sp>
      <p:sp>
        <p:nvSpPr>
          <p:cNvPr id="330" name="Shape 330"/>
          <p:cNvSpPr txBox="1"/>
          <p:nvPr>
            <p:ph idx="1" type="subTitle"/>
          </p:nvPr>
        </p:nvSpPr>
        <p:spPr>
          <a:xfrm>
            <a:off x="876825" y="2688925"/>
            <a:ext cx="4334100" cy="2444699"/>
          </a:xfrm>
          <a:prstGeom prst="rect">
            <a:avLst/>
          </a:prstGeom>
          <a:solidFill>
            <a:srgbClr val="00B2FF">
              <a:alpha val="73330"/>
            </a:srgbClr>
          </a:solidFill>
          <a:ln>
            <a:noFill/>
          </a:ln>
        </p:spPr>
        <p:txBody>
          <a:bodyPr anchorCtr="0" anchor="t" bIns="91425" lIns="91425" rIns="91425" tIns="91425">
            <a:noAutofit/>
          </a:bodyPr>
          <a:lstStyle/>
          <a:p>
            <a:pPr lvl="0" rtl="0">
              <a:spcBef>
                <a:spcPts val="0"/>
              </a:spcBef>
              <a:buNone/>
            </a:pPr>
            <a:r>
              <a:t/>
            </a:r>
            <a:endParaRPr>
              <a:solidFill>
                <a:srgbClr val="FFFFFF"/>
              </a:solidFill>
              <a:latin typeface="Muli"/>
              <a:ea typeface="Muli"/>
              <a:cs typeface="Muli"/>
              <a:sym typeface="Muli"/>
            </a:endParaRP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0" name="Shape 110"/>
        <p:cNvGrpSpPr/>
        <p:nvPr/>
      </p:nvGrpSpPr>
      <p:grpSpPr>
        <a:xfrm>
          <a:off x="0" y="0"/>
          <a:ext cx="0" cy="0"/>
          <a:chOff x="0" y="0"/>
          <a:chExt cx="0" cy="0"/>
        </a:xfrm>
      </p:grpSpPr>
      <p:sp>
        <p:nvSpPr>
          <p:cNvPr id="111" name="Shape 111"/>
          <p:cNvSpPr txBox="1"/>
          <p:nvPr>
            <p:ph idx="1" type="body"/>
          </p:nvPr>
        </p:nvSpPr>
        <p:spPr>
          <a:xfrm>
            <a:off x="1238800" y="1830300"/>
            <a:ext cx="6516599" cy="1420500"/>
          </a:xfrm>
          <a:prstGeom prst="rect">
            <a:avLst/>
          </a:prstGeom>
        </p:spPr>
        <p:txBody>
          <a:bodyPr anchorCtr="0" anchor="ctr" bIns="91425" lIns="91425" rIns="91425" tIns="91425">
            <a:noAutofit/>
          </a:bodyPr>
          <a:lstStyle/>
          <a:p>
            <a:pPr rtl="0">
              <a:spcBef>
                <a:spcPts val="0"/>
              </a:spcBef>
              <a:buNone/>
            </a:pPr>
            <a:r>
              <a:t/>
            </a:r>
            <a:endParaRPr sz="2400">
              <a:latin typeface="Muli"/>
              <a:ea typeface="Muli"/>
              <a:cs typeface="Muli"/>
              <a:sym typeface="Muli"/>
            </a:endParaRPr>
          </a:p>
          <a:p>
            <a:pPr rtl="0">
              <a:spcBef>
                <a:spcPts val="0"/>
              </a:spcBef>
              <a:buNone/>
            </a:pPr>
            <a:r>
              <a:rPr lang="en" sz="2400">
                <a:solidFill>
                  <a:schemeClr val="lt1"/>
                </a:solidFill>
              </a:rPr>
              <a:t>Goal:</a:t>
            </a:r>
          </a:p>
          <a:p>
            <a:pPr lvl="0" rtl="0">
              <a:spcBef>
                <a:spcPts val="0"/>
              </a:spcBef>
              <a:buClr>
                <a:schemeClr val="dk1"/>
              </a:buClr>
              <a:buSzPct val="45833"/>
              <a:buFont typeface="Arial"/>
              <a:buNone/>
            </a:pPr>
            <a:r>
              <a:rPr lang="en" sz="2400">
                <a:solidFill>
                  <a:schemeClr val="lt1"/>
                </a:solidFill>
              </a:rPr>
              <a:t>To create a stripped-down, two-player version of the iconic Street Fighter II arcade game.</a:t>
            </a:r>
          </a:p>
          <a:p>
            <a:pPr rtl="0">
              <a:spcBef>
                <a:spcPts val="0"/>
              </a:spcBef>
              <a:buNone/>
            </a:pPr>
            <a:r>
              <a:t/>
            </a:r>
            <a:endParaRPr sz="2400">
              <a:latin typeface="Muli"/>
              <a:ea typeface="Muli"/>
              <a:cs typeface="Muli"/>
              <a:sym typeface="Muli"/>
            </a:endParaRP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5" name="Shape 115"/>
        <p:cNvGrpSpPr/>
        <p:nvPr/>
      </p:nvGrpSpPr>
      <p:grpSpPr>
        <a:xfrm>
          <a:off x="0" y="0"/>
          <a:ext cx="0" cy="0"/>
          <a:chOff x="0" y="0"/>
          <a:chExt cx="0" cy="0"/>
        </a:xfrm>
      </p:grpSpPr>
      <p:pic>
        <p:nvPicPr>
          <p:cNvPr id="116" name="Shape 116"/>
          <p:cNvPicPr preferRelativeResize="0"/>
          <p:nvPr/>
        </p:nvPicPr>
        <p:blipFill>
          <a:blip r:embed="rId3">
            <a:alphaModFix amt="30000"/>
          </a:blip>
          <a:stretch>
            <a:fillRect/>
          </a:stretch>
        </p:blipFill>
        <p:spPr>
          <a:xfrm>
            <a:off x="0" y="0"/>
            <a:ext cx="9144000" cy="5143500"/>
          </a:xfrm>
          <a:prstGeom prst="rect">
            <a:avLst/>
          </a:prstGeom>
          <a:noFill/>
          <a:ln>
            <a:noFill/>
          </a:ln>
        </p:spPr>
      </p:pic>
      <p:sp>
        <p:nvSpPr>
          <p:cNvPr id="117" name="Shape 117"/>
          <p:cNvSpPr txBox="1"/>
          <p:nvPr>
            <p:ph type="ctrTitle"/>
          </p:nvPr>
        </p:nvSpPr>
        <p:spPr>
          <a:xfrm>
            <a:off x="404600" y="39574"/>
            <a:ext cx="7772400" cy="583499"/>
          </a:xfrm>
          <a:prstGeom prst="rect">
            <a:avLst/>
          </a:prstGeom>
          <a:noFill/>
          <a:ln>
            <a:noFill/>
          </a:ln>
        </p:spPr>
        <p:txBody>
          <a:bodyPr anchorCtr="0" anchor="b" bIns="91425" lIns="91425" rIns="91425" tIns="91425">
            <a:noAutofit/>
          </a:bodyPr>
          <a:lstStyle/>
          <a:p>
            <a:pPr lvl="0" rtl="0">
              <a:spcBef>
                <a:spcPts val="0"/>
              </a:spcBef>
              <a:buNone/>
            </a:pPr>
            <a:r>
              <a:rPr lang="en" sz="3000">
                <a:solidFill>
                  <a:srgbClr val="00B2FF"/>
                </a:solidFill>
              </a:rPr>
              <a:t>Motivation</a:t>
            </a:r>
          </a:p>
        </p:txBody>
      </p:sp>
      <p:sp>
        <p:nvSpPr>
          <p:cNvPr id="118" name="Shape 118"/>
          <p:cNvSpPr txBox="1"/>
          <p:nvPr>
            <p:ph idx="1" type="subTitle"/>
          </p:nvPr>
        </p:nvSpPr>
        <p:spPr>
          <a:xfrm>
            <a:off x="404600" y="1414200"/>
            <a:ext cx="3832500" cy="2315100"/>
          </a:xfrm>
          <a:prstGeom prst="rect">
            <a:avLst/>
          </a:prstGeom>
          <a:solidFill>
            <a:srgbClr val="00B2FF">
              <a:alpha val="73330"/>
            </a:srgbClr>
          </a:solidFill>
          <a:ln>
            <a:noFill/>
          </a:ln>
        </p:spPr>
        <p:txBody>
          <a:bodyPr anchorCtr="0" anchor="t" bIns="91425" lIns="91425" rIns="91425" tIns="91425">
            <a:noAutofit/>
          </a:bodyPr>
          <a:lstStyle/>
          <a:p>
            <a:pPr indent="-342900" lvl="0" marL="457200" rtl="0">
              <a:lnSpc>
                <a:spcPct val="200000"/>
              </a:lnSpc>
              <a:spcBef>
                <a:spcPts val="0"/>
              </a:spcBef>
              <a:buClr>
                <a:srgbClr val="FFFFFF"/>
              </a:buClr>
              <a:buSzPct val="100000"/>
              <a:buFont typeface="Muli"/>
              <a:buAutoNum type="arabicPeriod"/>
            </a:pPr>
            <a:r>
              <a:rPr b="1" lang="en" sz="1800">
                <a:solidFill>
                  <a:srgbClr val="FFFFFF"/>
                </a:solidFill>
                <a:latin typeface="Muli"/>
                <a:ea typeface="Muli"/>
                <a:cs typeface="Muli"/>
                <a:sym typeface="Muli"/>
              </a:rPr>
              <a:t>Challenging </a:t>
            </a:r>
          </a:p>
          <a:p>
            <a:pPr indent="-342900" lvl="0" marL="457200" rtl="0">
              <a:lnSpc>
                <a:spcPct val="200000"/>
              </a:lnSpc>
              <a:spcBef>
                <a:spcPts val="0"/>
              </a:spcBef>
              <a:buClr>
                <a:srgbClr val="FFFFFF"/>
              </a:buClr>
              <a:buSzPct val="100000"/>
              <a:buFont typeface="Muli"/>
              <a:buAutoNum type="arabicPeriod"/>
            </a:pPr>
            <a:r>
              <a:rPr b="1" lang="en" sz="1800">
                <a:solidFill>
                  <a:srgbClr val="FFFFFF"/>
                </a:solidFill>
                <a:latin typeface="Muli"/>
                <a:ea typeface="Muli"/>
                <a:cs typeface="Muli"/>
                <a:sym typeface="Muli"/>
              </a:rPr>
              <a:t>Modular </a:t>
            </a:r>
          </a:p>
          <a:p>
            <a:pPr indent="-342900" lvl="0" marL="457200" rtl="0">
              <a:lnSpc>
                <a:spcPct val="200000"/>
              </a:lnSpc>
              <a:spcBef>
                <a:spcPts val="0"/>
              </a:spcBef>
              <a:buClr>
                <a:srgbClr val="FFFFFF"/>
              </a:buClr>
              <a:buSzPct val="100000"/>
              <a:buFont typeface="Muli"/>
              <a:buAutoNum type="arabicPeriod"/>
            </a:pPr>
            <a:r>
              <a:rPr b="1" lang="en" sz="1800">
                <a:solidFill>
                  <a:srgbClr val="FFFFFF"/>
                </a:solidFill>
                <a:latin typeface="Muli"/>
                <a:ea typeface="Muli"/>
                <a:cs typeface="Muli"/>
                <a:sym typeface="Muli"/>
              </a:rPr>
              <a:t>Expandability</a:t>
            </a:r>
          </a:p>
          <a:p>
            <a:pPr indent="-342900" lvl="0" marL="457200" rtl="0">
              <a:lnSpc>
                <a:spcPct val="200000"/>
              </a:lnSpc>
              <a:spcBef>
                <a:spcPts val="0"/>
              </a:spcBef>
              <a:buClr>
                <a:srgbClr val="FFFFFF"/>
              </a:buClr>
              <a:buSzPct val="100000"/>
              <a:buFont typeface="Muli"/>
              <a:buAutoNum type="arabicPeriod"/>
            </a:pPr>
            <a:r>
              <a:rPr b="1" lang="en" sz="1800">
                <a:solidFill>
                  <a:srgbClr val="FFFFFF"/>
                </a:solidFill>
                <a:latin typeface="Muli"/>
                <a:ea typeface="Muli"/>
                <a:cs typeface="Muli"/>
                <a:sym typeface="Muli"/>
              </a:rPr>
              <a:t>Fun!</a:t>
            </a:r>
          </a:p>
          <a:p>
            <a:pPr rtl="0">
              <a:spcBef>
                <a:spcPts val="0"/>
              </a:spcBef>
              <a:buNone/>
            </a:pPr>
            <a:r>
              <a:t/>
            </a:r>
            <a:endParaRPr b="1" sz="1800">
              <a:solidFill>
                <a:srgbClr val="FFFFFF"/>
              </a:solidFill>
              <a:latin typeface="Muli"/>
              <a:ea typeface="Muli"/>
              <a:cs typeface="Muli"/>
              <a:sym typeface="Muli"/>
            </a:endParaRPr>
          </a:p>
          <a:p>
            <a:pPr rtl="0">
              <a:spcBef>
                <a:spcPts val="0"/>
              </a:spcBef>
              <a:buNone/>
            </a:pPr>
            <a:r>
              <a:t/>
            </a:r>
            <a:endParaRPr b="1" sz="1800">
              <a:solidFill>
                <a:srgbClr val="FFFFFF"/>
              </a:solidFill>
              <a:latin typeface="Muli"/>
              <a:ea typeface="Muli"/>
              <a:cs typeface="Muli"/>
              <a:sym typeface="Muli"/>
            </a:endParaRPr>
          </a:p>
          <a:p>
            <a:pPr lvl="0" rtl="0">
              <a:spcBef>
                <a:spcPts val="0"/>
              </a:spcBef>
              <a:buNone/>
            </a:pPr>
            <a:r>
              <a:t/>
            </a:r>
            <a:endParaRPr b="1" sz="1800">
              <a:solidFill>
                <a:srgbClr val="FFFFFF"/>
              </a:solidFill>
              <a:latin typeface="Muli"/>
              <a:ea typeface="Muli"/>
              <a:cs typeface="Muli"/>
              <a:sym typeface="Muli"/>
            </a:endParaRPr>
          </a:p>
          <a:p>
            <a:pPr lvl="0" rtl="0">
              <a:spcBef>
                <a:spcPts val="0"/>
              </a:spcBef>
              <a:buNone/>
            </a:pPr>
            <a:r>
              <a:t/>
            </a:r>
            <a:endParaRPr>
              <a:solidFill>
                <a:srgbClr val="FFFFFF"/>
              </a:solidFill>
              <a:latin typeface="Muli"/>
              <a:ea typeface="Muli"/>
              <a:cs typeface="Muli"/>
              <a:sym typeface="Muli"/>
            </a:endParaRPr>
          </a:p>
          <a:p>
            <a:pPr lvl="0" rtl="0">
              <a:spcBef>
                <a:spcPts val="0"/>
              </a:spcBef>
              <a:buNone/>
            </a:pPr>
            <a:r>
              <a:t/>
            </a:r>
            <a:endParaRPr>
              <a:solidFill>
                <a:srgbClr val="FFFFFF"/>
              </a:solidFill>
              <a:latin typeface="Muli"/>
              <a:ea typeface="Muli"/>
              <a:cs typeface="Muli"/>
              <a:sym typeface="Muli"/>
            </a:endParaRPr>
          </a:p>
        </p:txBody>
      </p:sp>
      <p:pic>
        <p:nvPicPr>
          <p:cNvPr id="119" name="Shape 119"/>
          <p:cNvPicPr preferRelativeResize="0"/>
          <p:nvPr/>
        </p:nvPicPr>
        <p:blipFill>
          <a:blip r:embed="rId4">
            <a:alphaModFix/>
          </a:blip>
          <a:stretch>
            <a:fillRect/>
          </a:stretch>
        </p:blipFill>
        <p:spPr>
          <a:xfrm>
            <a:off x="4776874" y="0"/>
            <a:ext cx="4367126" cy="5143500"/>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3" name="Shape 123"/>
        <p:cNvGrpSpPr/>
        <p:nvPr/>
      </p:nvGrpSpPr>
      <p:grpSpPr>
        <a:xfrm>
          <a:off x="0" y="0"/>
          <a:ext cx="0" cy="0"/>
          <a:chOff x="0" y="0"/>
          <a:chExt cx="0" cy="0"/>
        </a:xfrm>
      </p:grpSpPr>
      <p:sp>
        <p:nvSpPr>
          <p:cNvPr id="124" name="Shape 124"/>
          <p:cNvSpPr txBox="1"/>
          <p:nvPr>
            <p:ph idx="1" type="subTitle"/>
          </p:nvPr>
        </p:nvSpPr>
        <p:spPr>
          <a:xfrm>
            <a:off x="3009300" y="2643600"/>
            <a:ext cx="3086700" cy="2044500"/>
          </a:xfrm>
          <a:prstGeom prst="rect">
            <a:avLst/>
          </a:prstGeom>
        </p:spPr>
        <p:txBody>
          <a:bodyPr anchorCtr="0" anchor="t" bIns="91425" lIns="91425" rIns="91425" tIns="91425">
            <a:noAutofit/>
          </a:bodyPr>
          <a:lstStyle/>
          <a:p>
            <a:pPr lvl="0" rtl="0">
              <a:spcBef>
                <a:spcPts val="0"/>
              </a:spcBef>
              <a:buNone/>
            </a:pPr>
            <a:r>
              <a:rPr lang="en"/>
              <a:t>High-level project overview</a:t>
            </a:r>
          </a:p>
        </p:txBody>
      </p:sp>
      <p:sp>
        <p:nvSpPr>
          <p:cNvPr id="125" name="Shape 125"/>
          <p:cNvSpPr txBox="1"/>
          <p:nvPr>
            <p:ph type="title"/>
          </p:nvPr>
        </p:nvSpPr>
        <p:spPr>
          <a:xfrm>
            <a:off x="3009300" y="1138975"/>
            <a:ext cx="3086700" cy="2044500"/>
          </a:xfrm>
          <a:prstGeom prst="rect">
            <a:avLst/>
          </a:prstGeom>
        </p:spPr>
        <p:txBody>
          <a:bodyPr anchorCtr="0" anchor="b" bIns="91425" lIns="91425" rIns="91425" tIns="91425">
            <a:noAutofit/>
          </a:bodyPr>
          <a:lstStyle/>
          <a:p>
            <a:pPr lvl="0" rtl="0">
              <a:spcBef>
                <a:spcPts val="0"/>
              </a:spcBef>
              <a:buNone/>
            </a:pPr>
            <a:r>
              <a:rPr lang="en"/>
              <a:t>Short Functionality</a:t>
            </a:r>
          </a:p>
          <a:p>
            <a:pPr lvl="0" rtl="0">
              <a:spcBef>
                <a:spcPts val="0"/>
              </a:spcBef>
              <a:buNone/>
            </a:pPr>
            <a:r>
              <a:t/>
            </a:r>
            <a:endParaRP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9" name="Shape 129"/>
        <p:cNvGrpSpPr/>
        <p:nvPr/>
      </p:nvGrpSpPr>
      <p:grpSpPr>
        <a:xfrm>
          <a:off x="0" y="0"/>
          <a:ext cx="0" cy="0"/>
          <a:chOff x="0" y="0"/>
          <a:chExt cx="0" cy="0"/>
        </a:xfrm>
      </p:grpSpPr>
      <p:sp>
        <p:nvSpPr>
          <p:cNvPr id="130" name="Shape 130"/>
          <p:cNvSpPr txBox="1"/>
          <p:nvPr>
            <p:ph type="title"/>
          </p:nvPr>
        </p:nvSpPr>
        <p:spPr>
          <a:xfrm>
            <a:off x="2380150" y="0"/>
            <a:ext cx="5718600" cy="503099"/>
          </a:xfrm>
          <a:prstGeom prst="rect">
            <a:avLst/>
          </a:prstGeom>
        </p:spPr>
        <p:txBody>
          <a:bodyPr anchorCtr="0" anchor="t" bIns="91425" lIns="91425" rIns="91425" tIns="91425">
            <a:noAutofit/>
          </a:bodyPr>
          <a:lstStyle/>
          <a:p>
            <a:pPr>
              <a:spcBef>
                <a:spcPts val="0"/>
              </a:spcBef>
              <a:buNone/>
            </a:pPr>
            <a:r>
              <a:rPr lang="en" sz="2400"/>
              <a:t>High-Level System Block Diagram</a:t>
            </a:r>
          </a:p>
        </p:txBody>
      </p:sp>
      <p:sp>
        <p:nvSpPr>
          <p:cNvPr id="131" name="Shape 131"/>
          <p:cNvSpPr/>
          <p:nvPr/>
        </p:nvSpPr>
        <p:spPr>
          <a:xfrm>
            <a:off x="2929681" y="1225275"/>
            <a:ext cx="4119899" cy="1786800"/>
          </a:xfrm>
          <a:prstGeom prst="rect">
            <a:avLst/>
          </a:prstGeom>
          <a:solidFill>
            <a:schemeClr val="lt2"/>
          </a:solidFill>
          <a:ln cap="flat" w="19050">
            <a:solidFill>
              <a:schemeClr val="dk2"/>
            </a:solidFill>
            <a:prstDash val="solid"/>
            <a:round/>
            <a:headEnd len="med" w="med" type="none"/>
            <a:tailEnd len="med" w="med" type="none"/>
          </a:ln>
        </p:spPr>
        <p:txBody>
          <a:bodyPr anchorCtr="0" anchor="t" bIns="91425" lIns="91425" rIns="91425" tIns="91425">
            <a:noAutofit/>
          </a:bodyPr>
          <a:lstStyle/>
          <a:p>
            <a:pPr algn="ctr">
              <a:spcBef>
                <a:spcPts val="0"/>
              </a:spcBef>
              <a:buNone/>
            </a:pPr>
            <a:r>
              <a:rPr lang="en"/>
              <a:t>FPGA</a:t>
            </a:r>
          </a:p>
        </p:txBody>
      </p:sp>
      <p:sp>
        <p:nvSpPr>
          <p:cNvPr id="132" name="Shape 132"/>
          <p:cNvSpPr/>
          <p:nvPr/>
        </p:nvSpPr>
        <p:spPr>
          <a:xfrm>
            <a:off x="7749112" y="774250"/>
            <a:ext cx="1096500" cy="983400"/>
          </a:xfrm>
          <a:prstGeom prst="rect">
            <a:avLst/>
          </a:prstGeom>
          <a:solidFill>
            <a:schemeClr val="lt2"/>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Clr>
                <a:schemeClr val="dk1"/>
              </a:buClr>
              <a:buSzPct val="78571"/>
              <a:buFont typeface="Arial"/>
              <a:buNone/>
            </a:pPr>
            <a:r>
              <a:rPr lang="en">
                <a:solidFill>
                  <a:schemeClr val="dk1"/>
                </a:solidFill>
              </a:rPr>
              <a:t>Monitor</a:t>
            </a:r>
          </a:p>
        </p:txBody>
      </p:sp>
      <p:cxnSp>
        <p:nvCxnSpPr>
          <p:cNvPr id="133" name="Shape 133"/>
          <p:cNvCxnSpPr>
            <a:stCxn id="132" idx="1"/>
            <a:endCxn id="131" idx="3"/>
          </p:cNvCxnSpPr>
          <p:nvPr/>
        </p:nvCxnSpPr>
        <p:spPr>
          <a:xfrm flipH="1">
            <a:off x="7049512" y="1265950"/>
            <a:ext cx="699600" cy="852600"/>
          </a:xfrm>
          <a:prstGeom prst="straightConnector1">
            <a:avLst/>
          </a:prstGeom>
          <a:noFill/>
          <a:ln cap="flat" w="19050">
            <a:solidFill>
              <a:schemeClr val="dk2"/>
            </a:solidFill>
            <a:prstDash val="solid"/>
            <a:round/>
            <a:headEnd len="lg" w="lg" type="none"/>
            <a:tailEnd len="lg" w="lg" type="none"/>
          </a:ln>
        </p:spPr>
      </p:cxnSp>
      <p:sp>
        <p:nvSpPr>
          <p:cNvPr id="134" name="Shape 134"/>
          <p:cNvSpPr/>
          <p:nvPr/>
        </p:nvSpPr>
        <p:spPr>
          <a:xfrm>
            <a:off x="3332650" y="3734250"/>
            <a:ext cx="4766100" cy="1279800"/>
          </a:xfrm>
          <a:prstGeom prst="rect">
            <a:avLst/>
          </a:prstGeom>
          <a:solidFill>
            <a:schemeClr val="lt2"/>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rtl="0" algn="ctr">
              <a:spcBef>
                <a:spcPts val="0"/>
              </a:spcBef>
              <a:buNone/>
            </a:pPr>
            <a:r>
              <a:t/>
            </a:r>
            <a:endParaRPr/>
          </a:p>
          <a:p>
            <a:pPr rtl="0" algn="ctr">
              <a:spcBef>
                <a:spcPts val="0"/>
              </a:spcBef>
              <a:buNone/>
            </a:pPr>
            <a:r>
              <a:t/>
            </a:r>
            <a:endParaRPr/>
          </a:p>
          <a:p>
            <a:pPr rtl="0" algn="ctr">
              <a:spcBef>
                <a:spcPts val="0"/>
              </a:spcBef>
              <a:buNone/>
            </a:pPr>
            <a:r>
              <a:t/>
            </a:r>
            <a:endParaRPr/>
          </a:p>
          <a:p>
            <a:pPr rtl="0" algn="ctr">
              <a:spcBef>
                <a:spcPts val="0"/>
              </a:spcBef>
              <a:buNone/>
            </a:pPr>
            <a:r>
              <a:t/>
            </a:r>
            <a:endParaRPr/>
          </a:p>
          <a:p>
            <a:pPr lvl="0" rtl="0" algn="ctr">
              <a:spcBef>
                <a:spcPts val="0"/>
              </a:spcBef>
              <a:buNone/>
            </a:pPr>
            <a:r>
              <a:rPr lang="en"/>
              <a:t>JAMMA Interface</a:t>
            </a:r>
          </a:p>
        </p:txBody>
      </p:sp>
      <p:cxnSp>
        <p:nvCxnSpPr>
          <p:cNvPr id="135" name="Shape 135"/>
          <p:cNvCxnSpPr>
            <a:stCxn id="131" idx="2"/>
          </p:cNvCxnSpPr>
          <p:nvPr/>
        </p:nvCxnSpPr>
        <p:spPr>
          <a:xfrm>
            <a:off x="4989630" y="3012075"/>
            <a:ext cx="3000" cy="718800"/>
          </a:xfrm>
          <a:prstGeom prst="straightConnector1">
            <a:avLst/>
          </a:prstGeom>
          <a:noFill/>
          <a:ln cap="flat" w="19050">
            <a:solidFill>
              <a:schemeClr val="dk2"/>
            </a:solidFill>
            <a:prstDash val="solid"/>
            <a:round/>
            <a:headEnd len="lg" w="lg" type="none"/>
            <a:tailEnd len="lg" w="lg" type="none"/>
          </a:ln>
        </p:spPr>
      </p:cxnSp>
      <p:sp>
        <p:nvSpPr>
          <p:cNvPr id="136" name="Shape 136"/>
          <p:cNvSpPr/>
          <p:nvPr/>
        </p:nvSpPr>
        <p:spPr>
          <a:xfrm>
            <a:off x="3543650" y="4007850"/>
            <a:ext cx="833999" cy="732600"/>
          </a:xfrm>
          <a:prstGeom prst="rect">
            <a:avLst/>
          </a:prstGeom>
          <a:solidFill>
            <a:schemeClr val="lt2"/>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Clr>
                <a:schemeClr val="dk1"/>
              </a:buClr>
              <a:buSzPct val="78571"/>
              <a:buFont typeface="Arial"/>
              <a:buNone/>
            </a:pPr>
            <a:r>
              <a:rPr lang="en">
                <a:solidFill>
                  <a:schemeClr val="dk1"/>
                </a:solidFill>
              </a:rPr>
              <a:t>Joystick 1</a:t>
            </a:r>
          </a:p>
        </p:txBody>
      </p:sp>
      <p:sp>
        <p:nvSpPr>
          <p:cNvPr id="137" name="Shape 137"/>
          <p:cNvSpPr/>
          <p:nvPr/>
        </p:nvSpPr>
        <p:spPr>
          <a:xfrm>
            <a:off x="7049575" y="4007850"/>
            <a:ext cx="833999" cy="732600"/>
          </a:xfrm>
          <a:prstGeom prst="rect">
            <a:avLst/>
          </a:prstGeom>
          <a:solidFill>
            <a:schemeClr val="lt2"/>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Clr>
                <a:schemeClr val="dk1"/>
              </a:buClr>
              <a:buSzPct val="78571"/>
              <a:buFont typeface="Arial"/>
              <a:buNone/>
            </a:pPr>
            <a:r>
              <a:rPr lang="en">
                <a:solidFill>
                  <a:schemeClr val="dk1"/>
                </a:solidFill>
              </a:rPr>
              <a:t>Joystick 2</a:t>
            </a:r>
          </a:p>
        </p:txBody>
      </p:sp>
      <p:sp>
        <p:nvSpPr>
          <p:cNvPr id="138" name="Shape 138"/>
          <p:cNvSpPr/>
          <p:nvPr/>
        </p:nvSpPr>
        <p:spPr>
          <a:xfrm>
            <a:off x="4553687" y="4097550"/>
            <a:ext cx="1096500" cy="431400"/>
          </a:xfrm>
          <a:prstGeom prst="rect">
            <a:avLst/>
          </a:prstGeom>
          <a:solidFill>
            <a:schemeClr val="lt2"/>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Clr>
                <a:schemeClr val="dk1"/>
              </a:buClr>
              <a:buSzPct val="78571"/>
              <a:buFont typeface="Arial"/>
              <a:buNone/>
            </a:pPr>
            <a:r>
              <a:rPr lang="en">
                <a:solidFill>
                  <a:schemeClr val="dk1"/>
                </a:solidFill>
              </a:rPr>
              <a:t>Button Cluster 1</a:t>
            </a:r>
          </a:p>
        </p:txBody>
      </p:sp>
      <p:sp>
        <p:nvSpPr>
          <p:cNvPr id="139" name="Shape 139"/>
          <p:cNvSpPr/>
          <p:nvPr/>
        </p:nvSpPr>
        <p:spPr>
          <a:xfrm>
            <a:off x="5801637" y="4097550"/>
            <a:ext cx="1096500" cy="431400"/>
          </a:xfrm>
          <a:prstGeom prst="rect">
            <a:avLst/>
          </a:prstGeom>
          <a:solidFill>
            <a:schemeClr val="lt2"/>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Clr>
                <a:schemeClr val="dk1"/>
              </a:buClr>
              <a:buSzPct val="78571"/>
              <a:buFont typeface="Arial"/>
              <a:buNone/>
            </a:pPr>
            <a:r>
              <a:rPr lang="en">
                <a:solidFill>
                  <a:schemeClr val="dk1"/>
                </a:solidFill>
              </a:rPr>
              <a:t>Button Cluster 2</a:t>
            </a:r>
          </a:p>
        </p:txBody>
      </p:sp>
      <p:sp>
        <p:nvSpPr>
          <p:cNvPr id="140" name="Shape 140"/>
          <p:cNvSpPr/>
          <p:nvPr/>
        </p:nvSpPr>
        <p:spPr>
          <a:xfrm>
            <a:off x="2984650" y="1656375"/>
            <a:ext cx="3913499" cy="1198199"/>
          </a:xfrm>
          <a:prstGeom prst="rect">
            <a:avLst/>
          </a:prstGeom>
          <a:solidFill>
            <a:schemeClr val="lt2"/>
          </a:solidFill>
          <a:ln cap="flat" w="19050">
            <a:solidFill>
              <a:schemeClr val="dk2"/>
            </a:solidFill>
            <a:prstDash val="solid"/>
            <a:round/>
            <a:headEnd len="med" w="med" type="none"/>
            <a:tailEnd len="med" w="med" type="none"/>
          </a:ln>
        </p:spPr>
        <p:txBody>
          <a:bodyPr anchorCtr="0" anchor="t" bIns="91425" lIns="91425" rIns="91425" tIns="91425">
            <a:noAutofit/>
          </a:bodyPr>
          <a:lstStyle/>
          <a:p>
            <a:pPr lvl="0" rtl="0" algn="ctr">
              <a:spcBef>
                <a:spcPts val="0"/>
              </a:spcBef>
              <a:buNone/>
            </a:pPr>
            <a:r>
              <a:rPr lang="en"/>
              <a:t>processor.v</a:t>
            </a:r>
          </a:p>
        </p:txBody>
      </p:sp>
      <p:sp>
        <p:nvSpPr>
          <p:cNvPr id="141" name="Shape 141"/>
          <p:cNvSpPr/>
          <p:nvPr/>
        </p:nvSpPr>
        <p:spPr>
          <a:xfrm>
            <a:off x="3106175" y="2112475"/>
            <a:ext cx="972299" cy="621600"/>
          </a:xfrm>
          <a:prstGeom prst="rect">
            <a:avLst/>
          </a:prstGeom>
          <a:solidFill>
            <a:schemeClr val="lt2"/>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rPr lang="en" sz="1100"/>
              <a:t>cellular_ram_controller.v</a:t>
            </a:r>
          </a:p>
        </p:txBody>
      </p:sp>
      <p:sp>
        <p:nvSpPr>
          <p:cNvPr id="142" name="Shape 142"/>
          <p:cNvSpPr/>
          <p:nvPr/>
        </p:nvSpPr>
        <p:spPr>
          <a:xfrm>
            <a:off x="4185300" y="2112475"/>
            <a:ext cx="2601899" cy="677100"/>
          </a:xfrm>
          <a:prstGeom prst="rect">
            <a:avLst/>
          </a:prstGeom>
          <a:solidFill>
            <a:schemeClr val="lt2"/>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200"/>
              <a:t>vga_display.v</a:t>
            </a:r>
          </a:p>
        </p:txBody>
      </p:sp>
      <p:sp>
        <p:nvSpPr>
          <p:cNvPr id="143" name="Shape 143"/>
          <p:cNvSpPr txBox="1"/>
          <p:nvPr/>
        </p:nvSpPr>
        <p:spPr>
          <a:xfrm>
            <a:off x="7192975" y="1681450"/>
            <a:ext cx="699599" cy="431400"/>
          </a:xfrm>
          <a:prstGeom prst="rect">
            <a:avLst/>
          </a:prstGeom>
          <a:noFill/>
          <a:ln>
            <a:noFill/>
          </a:ln>
        </p:spPr>
        <p:txBody>
          <a:bodyPr anchorCtr="0" anchor="t" bIns="91425" lIns="91425" rIns="91425" tIns="91425">
            <a:noAutofit/>
          </a:bodyPr>
          <a:lstStyle/>
          <a:p>
            <a:pPr algn="ctr">
              <a:spcBef>
                <a:spcPts val="0"/>
              </a:spcBef>
              <a:buNone/>
            </a:pPr>
            <a:r>
              <a:rPr lang="en"/>
              <a:t>VGA</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7" name="Shape 147"/>
        <p:cNvGrpSpPr/>
        <p:nvPr/>
      </p:nvGrpSpPr>
      <p:grpSpPr>
        <a:xfrm>
          <a:off x="0" y="0"/>
          <a:ext cx="0" cy="0"/>
          <a:chOff x="0" y="0"/>
          <a:chExt cx="0" cy="0"/>
        </a:xfrm>
      </p:grpSpPr>
      <p:sp>
        <p:nvSpPr>
          <p:cNvPr id="148" name="Shape 148"/>
          <p:cNvSpPr txBox="1"/>
          <p:nvPr/>
        </p:nvSpPr>
        <p:spPr>
          <a:xfrm>
            <a:off x="2383050" y="0"/>
            <a:ext cx="6760799" cy="5143499"/>
          </a:xfrm>
          <a:prstGeom prst="rect">
            <a:avLst/>
          </a:prstGeom>
          <a:noFill/>
          <a:ln>
            <a:noFill/>
          </a:ln>
        </p:spPr>
        <p:txBody>
          <a:bodyPr anchorCtr="0" anchor="t" bIns="91425" lIns="91425" rIns="91425" tIns="91425">
            <a:noAutofit/>
          </a:bodyPr>
          <a:lstStyle/>
          <a:p>
            <a:pPr rtl="0">
              <a:spcBef>
                <a:spcPts val="0"/>
              </a:spcBef>
              <a:buNone/>
            </a:pPr>
            <a:r>
              <a:rPr b="1" lang="en" sz="2400">
                <a:solidFill>
                  <a:srgbClr val="FFFFFF"/>
                </a:solidFill>
                <a:latin typeface="Muli"/>
                <a:ea typeface="Muli"/>
                <a:cs typeface="Muli"/>
                <a:sym typeface="Muli"/>
              </a:rPr>
              <a:t>High-Level Gameplay Implementation</a:t>
            </a:r>
          </a:p>
          <a:p>
            <a:pPr>
              <a:spcBef>
                <a:spcPts val="0"/>
              </a:spcBef>
              <a:buNone/>
            </a:pPr>
            <a:r>
              <a:t/>
            </a:r>
            <a:endParaRPr>
              <a:solidFill>
                <a:srgbClr val="FFFFFF"/>
              </a:solidFill>
              <a:latin typeface="Muli"/>
              <a:ea typeface="Muli"/>
              <a:cs typeface="Muli"/>
              <a:sym typeface="Muli"/>
            </a:endParaRPr>
          </a:p>
        </p:txBody>
      </p:sp>
      <p:pic>
        <p:nvPicPr>
          <p:cNvPr id="149" name="Shape 149"/>
          <p:cNvPicPr preferRelativeResize="0"/>
          <p:nvPr/>
        </p:nvPicPr>
        <p:blipFill>
          <a:blip r:embed="rId3">
            <a:alphaModFix/>
          </a:blip>
          <a:stretch>
            <a:fillRect/>
          </a:stretch>
        </p:blipFill>
        <p:spPr>
          <a:xfrm>
            <a:off x="3934450" y="932100"/>
            <a:ext cx="3627900" cy="3224800"/>
          </a:xfrm>
          <a:prstGeom prst="rect">
            <a:avLst/>
          </a:prstGeom>
          <a:noFill/>
          <a:ln>
            <a:noFill/>
          </a:ln>
        </p:spPr>
      </p:pic>
      <p:pic>
        <p:nvPicPr>
          <p:cNvPr id="150" name="Shape 150"/>
          <p:cNvPicPr preferRelativeResize="0"/>
          <p:nvPr/>
        </p:nvPicPr>
        <p:blipFill>
          <a:blip r:embed="rId4">
            <a:alphaModFix/>
          </a:blip>
          <a:stretch>
            <a:fillRect/>
          </a:stretch>
        </p:blipFill>
        <p:spPr>
          <a:xfrm>
            <a:off x="3105212" y="595300"/>
            <a:ext cx="5286375" cy="3952875"/>
          </a:xfrm>
          <a:prstGeom prst="rect">
            <a:avLst/>
          </a:prstGeom>
          <a:noFill/>
          <a:ln>
            <a:noFill/>
          </a:ln>
        </p:spPr>
      </p:pic>
      <p:sp>
        <p:nvSpPr>
          <p:cNvPr id="151" name="Shape 151"/>
          <p:cNvSpPr/>
          <p:nvPr/>
        </p:nvSpPr>
        <p:spPr>
          <a:xfrm>
            <a:off x="288500" y="1100575"/>
            <a:ext cx="1726800" cy="2753700"/>
          </a:xfrm>
          <a:prstGeom prst="rect">
            <a:avLst/>
          </a:prstGeom>
          <a:solidFill>
            <a:schemeClr val="lt2"/>
          </a:solidFill>
          <a:ln cap="flat"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52" name="Shape 152"/>
          <p:cNvSpPr txBox="1"/>
          <p:nvPr/>
        </p:nvSpPr>
        <p:spPr>
          <a:xfrm>
            <a:off x="353825" y="1147275"/>
            <a:ext cx="1633499" cy="2735100"/>
          </a:xfrm>
          <a:prstGeom prst="rect">
            <a:avLst/>
          </a:prstGeom>
          <a:noFill/>
          <a:ln>
            <a:noFill/>
          </a:ln>
        </p:spPr>
        <p:txBody>
          <a:bodyPr anchorCtr="0" anchor="t" bIns="91425" lIns="91425" rIns="91425" tIns="91425">
            <a:noAutofit/>
          </a:bodyPr>
          <a:lstStyle/>
          <a:p>
            <a:pPr rtl="0">
              <a:spcBef>
                <a:spcPts val="0"/>
              </a:spcBef>
              <a:buNone/>
            </a:pPr>
            <a:r>
              <a:rPr lang="en" u="sng"/>
              <a:t>vga_display.v</a:t>
            </a:r>
          </a:p>
          <a:p>
            <a:pPr rtl="0">
              <a:spcBef>
                <a:spcPts val="0"/>
              </a:spcBef>
              <a:buNone/>
            </a:pPr>
            <a:r>
              <a:t/>
            </a:r>
            <a:endParaRPr/>
          </a:p>
          <a:p>
            <a:pPr rtl="0">
              <a:spcBef>
                <a:spcPts val="0"/>
              </a:spcBef>
              <a:buNone/>
            </a:pPr>
            <a:r>
              <a:rPr lang="en"/>
              <a:t>ken:</a:t>
            </a:r>
          </a:p>
          <a:p>
            <a:pPr rtl="0">
              <a:spcBef>
                <a:spcPts val="0"/>
              </a:spcBef>
              <a:buNone/>
            </a:pPr>
            <a:r>
              <a:rPr lang="en"/>
              <a:t>moves</a:t>
            </a:r>
          </a:p>
          <a:p>
            <a:pPr rtl="0">
              <a:spcBef>
                <a:spcPts val="0"/>
              </a:spcBef>
              <a:buNone/>
            </a:pPr>
            <a:r>
              <a:t/>
            </a:r>
            <a:endParaRPr/>
          </a:p>
          <a:p>
            <a:pPr rtl="0">
              <a:spcBef>
                <a:spcPts val="0"/>
              </a:spcBef>
              <a:buNone/>
            </a:pPr>
            <a:r>
              <a:rPr lang="en"/>
              <a:t>ryu:</a:t>
            </a:r>
          </a:p>
          <a:p>
            <a:pPr rtl="0">
              <a:spcBef>
                <a:spcPts val="0"/>
              </a:spcBef>
              <a:buNone/>
            </a:pPr>
            <a:r>
              <a:rPr lang="en"/>
              <a:t>moves</a:t>
            </a:r>
          </a:p>
          <a:p>
            <a:pPr rtl="0">
              <a:spcBef>
                <a:spcPts val="0"/>
              </a:spcBef>
              <a:buNone/>
            </a:pPr>
            <a:r>
              <a:t/>
            </a:r>
            <a:endParaRPr/>
          </a:p>
          <a:p>
            <a:pPr rtl="0">
              <a:spcBef>
                <a:spcPts val="0"/>
              </a:spcBef>
              <a:buNone/>
            </a:pPr>
            <a:r>
              <a:rPr lang="en"/>
              <a:t>control:</a:t>
            </a:r>
          </a:p>
          <a:p>
            <a:pPr>
              <a:spcBef>
                <a:spcPts val="0"/>
              </a:spcBef>
              <a:buNone/>
            </a:pPr>
            <a:r>
              <a:rPr lang="en"/>
              <a:t>state &amp; move</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
                                        </p:tgtEl>
                                        <p:attrNameLst>
                                          <p:attrName>style.visibility</p:attrName>
                                        </p:attrNameLst>
                                      </p:cBhvr>
                                      <p:to>
                                        <p:strVal val="visible"/>
                                      </p:to>
                                    </p:set>
                                    <p:animEffect filter="fade" transition="in">
                                      <p:cBhvr>
                                        <p:cTn dur="1000"/>
                                        <p:tgtEl>
                                          <p:spTgt spid="150"/>
                                        </p:tgtEl>
                                      </p:cBhvr>
                                    </p:animEffect>
                                  </p:childTnLst>
                                </p:cTn>
                              </p:par>
                              <p:par>
                                <p:cTn fill="hold" nodeType="withEffect" presetClass="exit" presetID="10" presetSubtype="0">
                                  <p:stCondLst>
                                    <p:cond delay="0"/>
                                  </p:stCondLst>
                                  <p:childTnLst>
                                    <p:animEffect filter="fade" transition="out">
                                      <p:cBhvr>
                                        <p:cTn dur="1000"/>
                                        <p:tgtEl>
                                          <p:spTgt spid="149"/>
                                        </p:tgtEl>
                                      </p:cBhvr>
                                    </p:animEffect>
                                    <p:set>
                                      <p:cBhvr>
                                        <p:cTn dur="1" fill="hold">
                                          <p:stCondLst>
                                            <p:cond delay="1000"/>
                                          </p:stCondLst>
                                        </p:cTn>
                                        <p:tgtEl>
                                          <p:spTgt spid="14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B2FF">
            <a:alpha val="73330"/>
          </a:srgbClr>
        </a:solidFill>
      </p:bgPr>
    </p:bg>
    <p:spTree>
      <p:nvGrpSpPr>
        <p:cNvPr id="156" name="Shape 156"/>
        <p:cNvGrpSpPr/>
        <p:nvPr/>
      </p:nvGrpSpPr>
      <p:grpSpPr>
        <a:xfrm>
          <a:off x="0" y="0"/>
          <a:ext cx="0" cy="0"/>
          <a:chOff x="0" y="0"/>
          <a:chExt cx="0" cy="0"/>
        </a:xfrm>
      </p:grpSpPr>
      <p:sp>
        <p:nvSpPr>
          <p:cNvPr id="157" name="Shape 157"/>
          <p:cNvSpPr txBox="1"/>
          <p:nvPr>
            <p:ph type="title"/>
          </p:nvPr>
        </p:nvSpPr>
        <p:spPr>
          <a:xfrm>
            <a:off x="1712700" y="19475"/>
            <a:ext cx="5718600" cy="387599"/>
          </a:xfrm>
          <a:prstGeom prst="rect">
            <a:avLst/>
          </a:prstGeom>
          <a:noFill/>
          <a:ln>
            <a:noFill/>
          </a:ln>
        </p:spPr>
        <p:txBody>
          <a:bodyPr anchorCtr="0" anchor="t" bIns="91425" lIns="91425" rIns="91425" tIns="91425">
            <a:noAutofit/>
          </a:bodyPr>
          <a:lstStyle/>
          <a:p>
            <a:pPr lvl="0" rtl="0" algn="ctr">
              <a:spcBef>
                <a:spcPts val="0"/>
              </a:spcBef>
              <a:buNone/>
            </a:pPr>
            <a:r>
              <a:rPr lang="en" sz="2400"/>
              <a:t>Sprite Sheets and Memory</a:t>
            </a:r>
          </a:p>
        </p:txBody>
      </p:sp>
      <p:pic>
        <p:nvPicPr>
          <p:cNvPr id="158" name="Shape 158"/>
          <p:cNvPicPr preferRelativeResize="0"/>
          <p:nvPr/>
        </p:nvPicPr>
        <p:blipFill>
          <a:blip r:embed="rId3">
            <a:alphaModFix/>
          </a:blip>
          <a:stretch>
            <a:fillRect/>
          </a:stretch>
        </p:blipFill>
        <p:spPr>
          <a:xfrm>
            <a:off x="933855" y="721324"/>
            <a:ext cx="4970826" cy="3085717"/>
          </a:xfrm>
          <a:prstGeom prst="rect">
            <a:avLst/>
          </a:prstGeom>
          <a:noFill/>
          <a:ln>
            <a:noFill/>
          </a:ln>
        </p:spPr>
      </p:pic>
      <p:sp>
        <p:nvSpPr>
          <p:cNvPr id="159" name="Shape 159"/>
          <p:cNvSpPr txBox="1"/>
          <p:nvPr/>
        </p:nvSpPr>
        <p:spPr>
          <a:xfrm>
            <a:off x="792550" y="3708075"/>
            <a:ext cx="8056200" cy="1485299"/>
          </a:xfrm>
          <a:prstGeom prst="rect">
            <a:avLst/>
          </a:prstGeom>
          <a:noFill/>
          <a:ln>
            <a:noFill/>
          </a:ln>
        </p:spPr>
        <p:txBody>
          <a:bodyPr anchorCtr="0" anchor="t" bIns="91425" lIns="91425" rIns="91425" tIns="91425">
            <a:noAutofit/>
          </a:bodyPr>
          <a:lstStyle/>
          <a:p>
            <a:pPr lvl="0" rtl="0">
              <a:spcBef>
                <a:spcPts val="0"/>
              </a:spcBef>
              <a:buNone/>
            </a:pPr>
            <a:r>
              <a:t/>
            </a:r>
            <a:endParaRPr sz="1800">
              <a:solidFill>
                <a:srgbClr val="F3F3F3"/>
              </a:solidFill>
            </a:endParaRPr>
          </a:p>
          <a:p>
            <a:pPr lvl="0" rtl="0">
              <a:spcBef>
                <a:spcPts val="0"/>
              </a:spcBef>
              <a:buNone/>
            </a:pPr>
            <a:r>
              <a:rPr lang="en" sz="1800">
                <a:solidFill>
                  <a:srgbClr val="F3F3F3"/>
                </a:solidFill>
              </a:rPr>
              <a:t>We used the following techniques to load the sprite sheets onto the FPGA:</a:t>
            </a:r>
          </a:p>
          <a:p>
            <a:pPr indent="-342900" lvl="0" marL="914400" rtl="0">
              <a:spcBef>
                <a:spcPts val="0"/>
              </a:spcBef>
              <a:buClr>
                <a:srgbClr val="F3F3F3"/>
              </a:buClr>
              <a:buSzPct val="100000"/>
              <a:buFont typeface="Arial"/>
              <a:buChar char="➢"/>
            </a:pPr>
            <a:r>
              <a:rPr lang="en" sz="1800">
                <a:solidFill>
                  <a:srgbClr val="F3F3F3"/>
                </a:solidFill>
              </a:rPr>
              <a:t>.png         .coe (6 MB)        IP Core        BRAM (max. ~576 Kbit)</a:t>
            </a:r>
          </a:p>
          <a:p>
            <a:pPr indent="-342900" lvl="0" marL="914400" rtl="0">
              <a:spcBef>
                <a:spcPts val="0"/>
              </a:spcBef>
              <a:buClr>
                <a:srgbClr val="F3F3F3"/>
              </a:buClr>
              <a:buSzPct val="100000"/>
              <a:buFont typeface="Arial"/>
              <a:buChar char="➢"/>
            </a:pPr>
            <a:r>
              <a:rPr lang="en" sz="1800">
                <a:solidFill>
                  <a:srgbClr val="F3F3F3"/>
                </a:solidFill>
              </a:rPr>
              <a:t>.png         .bin (1 MB)         Adept        DRAM (max. ~128Mbit)</a:t>
            </a:r>
          </a:p>
        </p:txBody>
      </p:sp>
      <p:cxnSp>
        <p:nvCxnSpPr>
          <p:cNvPr id="160" name="Shape 160"/>
          <p:cNvCxnSpPr/>
          <p:nvPr/>
        </p:nvCxnSpPr>
        <p:spPr>
          <a:xfrm>
            <a:off x="2324575" y="4487150"/>
            <a:ext cx="399000" cy="0"/>
          </a:xfrm>
          <a:prstGeom prst="straightConnector1">
            <a:avLst/>
          </a:prstGeom>
          <a:noFill/>
          <a:ln cap="flat" w="19050">
            <a:solidFill>
              <a:schemeClr val="lt1"/>
            </a:solidFill>
            <a:prstDash val="solid"/>
            <a:round/>
            <a:headEnd len="lg" w="lg" type="none"/>
            <a:tailEnd len="lg" w="lg" type="triangle"/>
          </a:ln>
        </p:spPr>
      </p:cxnSp>
      <p:cxnSp>
        <p:nvCxnSpPr>
          <p:cNvPr id="161" name="Shape 161"/>
          <p:cNvCxnSpPr/>
          <p:nvPr/>
        </p:nvCxnSpPr>
        <p:spPr>
          <a:xfrm>
            <a:off x="5325850" y="4487150"/>
            <a:ext cx="399000" cy="0"/>
          </a:xfrm>
          <a:prstGeom prst="straightConnector1">
            <a:avLst/>
          </a:prstGeom>
          <a:noFill/>
          <a:ln cap="flat" w="19050">
            <a:solidFill>
              <a:schemeClr val="lt1"/>
            </a:solidFill>
            <a:prstDash val="solid"/>
            <a:round/>
            <a:headEnd len="lg" w="lg" type="none"/>
            <a:tailEnd len="lg" w="lg" type="triangle"/>
          </a:ln>
        </p:spPr>
      </p:cxnSp>
      <p:cxnSp>
        <p:nvCxnSpPr>
          <p:cNvPr id="162" name="Shape 162"/>
          <p:cNvCxnSpPr/>
          <p:nvPr/>
        </p:nvCxnSpPr>
        <p:spPr>
          <a:xfrm>
            <a:off x="2324575" y="4763950"/>
            <a:ext cx="399000" cy="0"/>
          </a:xfrm>
          <a:prstGeom prst="straightConnector1">
            <a:avLst/>
          </a:prstGeom>
          <a:noFill/>
          <a:ln cap="flat" w="19050">
            <a:solidFill>
              <a:schemeClr val="lt1"/>
            </a:solidFill>
            <a:prstDash val="solid"/>
            <a:round/>
            <a:headEnd len="lg" w="lg" type="none"/>
            <a:tailEnd len="lg" w="lg" type="triangle"/>
          </a:ln>
        </p:spPr>
      </p:cxnSp>
      <p:cxnSp>
        <p:nvCxnSpPr>
          <p:cNvPr id="163" name="Shape 163"/>
          <p:cNvCxnSpPr/>
          <p:nvPr/>
        </p:nvCxnSpPr>
        <p:spPr>
          <a:xfrm>
            <a:off x="4044400" y="4487150"/>
            <a:ext cx="399000" cy="0"/>
          </a:xfrm>
          <a:prstGeom prst="straightConnector1">
            <a:avLst/>
          </a:prstGeom>
          <a:noFill/>
          <a:ln cap="flat" w="19050">
            <a:solidFill>
              <a:schemeClr val="lt1"/>
            </a:solidFill>
            <a:prstDash val="solid"/>
            <a:round/>
            <a:headEnd len="lg" w="lg" type="none"/>
            <a:tailEnd len="lg" w="lg" type="triangle"/>
          </a:ln>
        </p:spPr>
      </p:cxnSp>
      <p:cxnSp>
        <p:nvCxnSpPr>
          <p:cNvPr id="164" name="Shape 164"/>
          <p:cNvCxnSpPr/>
          <p:nvPr/>
        </p:nvCxnSpPr>
        <p:spPr>
          <a:xfrm>
            <a:off x="3968200" y="4763950"/>
            <a:ext cx="399000" cy="0"/>
          </a:xfrm>
          <a:prstGeom prst="straightConnector1">
            <a:avLst/>
          </a:prstGeom>
          <a:noFill/>
          <a:ln cap="flat" w="19050">
            <a:solidFill>
              <a:schemeClr val="lt1"/>
            </a:solidFill>
            <a:prstDash val="solid"/>
            <a:round/>
            <a:headEnd len="lg" w="lg" type="none"/>
            <a:tailEnd len="lg" w="lg" type="triangle"/>
          </a:ln>
        </p:spPr>
      </p:cxnSp>
      <p:sp>
        <p:nvSpPr>
          <p:cNvPr id="165" name="Shape 165"/>
          <p:cNvSpPr txBox="1"/>
          <p:nvPr/>
        </p:nvSpPr>
        <p:spPr>
          <a:xfrm>
            <a:off x="6657837" y="3469873"/>
            <a:ext cx="1645800" cy="238200"/>
          </a:xfrm>
          <a:prstGeom prst="rect">
            <a:avLst/>
          </a:prstGeom>
          <a:noFill/>
          <a:ln>
            <a:noFill/>
          </a:ln>
        </p:spPr>
        <p:txBody>
          <a:bodyPr anchorCtr="0" anchor="t" bIns="91425" lIns="91425" rIns="91425" tIns="91425">
            <a:noAutofit/>
          </a:bodyPr>
          <a:lstStyle/>
          <a:p>
            <a:pPr lvl="0" rtl="0" algn="ctr">
              <a:spcBef>
                <a:spcPts val="0"/>
              </a:spcBef>
              <a:buNone/>
            </a:pPr>
            <a:r>
              <a:rPr b="1" lang="en" sz="1800">
                <a:solidFill>
                  <a:srgbClr val="F3F3F3"/>
                </a:solidFill>
                <a:latin typeface="Muli"/>
                <a:ea typeface="Muli"/>
                <a:cs typeface="Muli"/>
                <a:sym typeface="Muli"/>
              </a:rPr>
              <a:t>194 KB </a:t>
            </a:r>
          </a:p>
        </p:txBody>
      </p:sp>
      <p:cxnSp>
        <p:nvCxnSpPr>
          <p:cNvPr id="166" name="Shape 166"/>
          <p:cNvCxnSpPr/>
          <p:nvPr/>
        </p:nvCxnSpPr>
        <p:spPr>
          <a:xfrm>
            <a:off x="5210700" y="4763950"/>
            <a:ext cx="399000" cy="0"/>
          </a:xfrm>
          <a:prstGeom prst="straightConnector1">
            <a:avLst/>
          </a:prstGeom>
          <a:noFill/>
          <a:ln cap="flat" w="19050">
            <a:solidFill>
              <a:schemeClr val="lt1"/>
            </a:solidFill>
            <a:prstDash val="solid"/>
            <a:round/>
            <a:headEnd len="lg" w="lg" type="none"/>
            <a:tailEnd len="lg" w="lg" type="triangle"/>
          </a:ln>
        </p:spPr>
      </p:cxn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B2FF">
            <a:alpha val="73330"/>
          </a:srgbClr>
        </a:solidFill>
      </p:bgPr>
    </p:bg>
    <p:spTree>
      <p:nvGrpSpPr>
        <p:cNvPr id="170" name="Shape 170"/>
        <p:cNvGrpSpPr/>
        <p:nvPr/>
      </p:nvGrpSpPr>
      <p:grpSpPr>
        <a:xfrm>
          <a:off x="0" y="0"/>
          <a:ext cx="0" cy="0"/>
          <a:chOff x="0" y="0"/>
          <a:chExt cx="0" cy="0"/>
        </a:xfrm>
      </p:grpSpPr>
      <p:sp>
        <p:nvSpPr>
          <p:cNvPr id="171" name="Shape 171"/>
          <p:cNvSpPr txBox="1"/>
          <p:nvPr>
            <p:ph type="title"/>
          </p:nvPr>
        </p:nvSpPr>
        <p:spPr>
          <a:xfrm>
            <a:off x="1712700" y="19475"/>
            <a:ext cx="5718600" cy="387599"/>
          </a:xfrm>
          <a:prstGeom prst="rect">
            <a:avLst/>
          </a:prstGeom>
          <a:noFill/>
          <a:ln>
            <a:noFill/>
          </a:ln>
        </p:spPr>
        <p:txBody>
          <a:bodyPr anchorCtr="0" anchor="t" bIns="91425" lIns="91425" rIns="91425" tIns="91425">
            <a:noAutofit/>
          </a:bodyPr>
          <a:lstStyle/>
          <a:p>
            <a:pPr lvl="0" rtl="0" algn="ctr">
              <a:spcBef>
                <a:spcPts val="0"/>
              </a:spcBef>
              <a:buNone/>
            </a:pPr>
            <a:r>
              <a:rPr lang="en" sz="2400"/>
              <a:t>Sprite Sheets and Memory</a:t>
            </a:r>
          </a:p>
        </p:txBody>
      </p:sp>
      <p:sp>
        <p:nvSpPr>
          <p:cNvPr id="172" name="Shape 172"/>
          <p:cNvSpPr txBox="1"/>
          <p:nvPr/>
        </p:nvSpPr>
        <p:spPr>
          <a:xfrm>
            <a:off x="792550" y="3708075"/>
            <a:ext cx="8056200" cy="1485299"/>
          </a:xfrm>
          <a:prstGeom prst="rect">
            <a:avLst/>
          </a:prstGeom>
          <a:noFill/>
          <a:ln>
            <a:noFill/>
          </a:ln>
        </p:spPr>
        <p:txBody>
          <a:bodyPr anchorCtr="0" anchor="t" bIns="91425" lIns="91425" rIns="91425" tIns="91425">
            <a:noAutofit/>
          </a:bodyPr>
          <a:lstStyle/>
          <a:p>
            <a:pPr lvl="0" rtl="0">
              <a:spcBef>
                <a:spcPts val="0"/>
              </a:spcBef>
              <a:buNone/>
            </a:pPr>
            <a:r>
              <a:t/>
            </a:r>
            <a:endParaRPr sz="1800">
              <a:solidFill>
                <a:srgbClr val="F3F3F3"/>
              </a:solidFill>
            </a:endParaRPr>
          </a:p>
          <a:p>
            <a:pPr lvl="0" rtl="0">
              <a:spcBef>
                <a:spcPts val="0"/>
              </a:spcBef>
              <a:buNone/>
            </a:pPr>
            <a:r>
              <a:rPr lang="en" sz="1800">
                <a:solidFill>
                  <a:srgbClr val="F3F3F3"/>
                </a:solidFill>
              </a:rPr>
              <a:t>We used the following techniques to load the sprite sheets onto the FPGA:</a:t>
            </a:r>
          </a:p>
          <a:p>
            <a:pPr indent="-342900" lvl="0" marL="914400" rtl="0">
              <a:spcBef>
                <a:spcPts val="0"/>
              </a:spcBef>
              <a:buClr>
                <a:srgbClr val="F3F3F3"/>
              </a:buClr>
              <a:buSzPct val="100000"/>
              <a:buFont typeface="Arial"/>
              <a:buChar char="➢"/>
            </a:pPr>
            <a:r>
              <a:rPr lang="en" sz="1800">
                <a:solidFill>
                  <a:srgbClr val="F3F3F3"/>
                </a:solidFill>
              </a:rPr>
              <a:t>.png         .coe (6 MB)        IP Core        BRAM (max. ~576 Kbit)</a:t>
            </a:r>
          </a:p>
          <a:p>
            <a:pPr indent="-342900" lvl="0" marL="914400" rtl="0">
              <a:spcBef>
                <a:spcPts val="0"/>
              </a:spcBef>
              <a:buClr>
                <a:srgbClr val="F3F3F3"/>
              </a:buClr>
              <a:buSzPct val="100000"/>
              <a:buFont typeface="Arial"/>
              <a:buChar char="➢"/>
            </a:pPr>
            <a:r>
              <a:rPr lang="en" sz="1800">
                <a:solidFill>
                  <a:srgbClr val="F3F3F3"/>
                </a:solidFill>
              </a:rPr>
              <a:t>.png         .bin (1 MB)         Adept        DRAM (max. ~128Mbit)</a:t>
            </a:r>
          </a:p>
        </p:txBody>
      </p:sp>
      <p:cxnSp>
        <p:nvCxnSpPr>
          <p:cNvPr id="173" name="Shape 173"/>
          <p:cNvCxnSpPr/>
          <p:nvPr/>
        </p:nvCxnSpPr>
        <p:spPr>
          <a:xfrm>
            <a:off x="2324575" y="4487150"/>
            <a:ext cx="399000" cy="0"/>
          </a:xfrm>
          <a:prstGeom prst="straightConnector1">
            <a:avLst/>
          </a:prstGeom>
          <a:noFill/>
          <a:ln cap="flat" w="19050">
            <a:solidFill>
              <a:schemeClr val="lt1"/>
            </a:solidFill>
            <a:prstDash val="solid"/>
            <a:round/>
            <a:headEnd len="lg" w="lg" type="none"/>
            <a:tailEnd len="lg" w="lg" type="triangle"/>
          </a:ln>
        </p:spPr>
      </p:cxnSp>
      <p:cxnSp>
        <p:nvCxnSpPr>
          <p:cNvPr id="174" name="Shape 174"/>
          <p:cNvCxnSpPr/>
          <p:nvPr/>
        </p:nvCxnSpPr>
        <p:spPr>
          <a:xfrm>
            <a:off x="5325850" y="4487150"/>
            <a:ext cx="399000" cy="0"/>
          </a:xfrm>
          <a:prstGeom prst="straightConnector1">
            <a:avLst/>
          </a:prstGeom>
          <a:noFill/>
          <a:ln cap="flat" w="19050">
            <a:solidFill>
              <a:schemeClr val="lt1"/>
            </a:solidFill>
            <a:prstDash val="solid"/>
            <a:round/>
            <a:headEnd len="lg" w="lg" type="none"/>
            <a:tailEnd len="lg" w="lg" type="triangle"/>
          </a:ln>
        </p:spPr>
      </p:cxnSp>
      <p:cxnSp>
        <p:nvCxnSpPr>
          <p:cNvPr id="175" name="Shape 175"/>
          <p:cNvCxnSpPr/>
          <p:nvPr/>
        </p:nvCxnSpPr>
        <p:spPr>
          <a:xfrm>
            <a:off x="2324575" y="4763950"/>
            <a:ext cx="399000" cy="0"/>
          </a:xfrm>
          <a:prstGeom prst="straightConnector1">
            <a:avLst/>
          </a:prstGeom>
          <a:noFill/>
          <a:ln cap="flat" w="19050">
            <a:solidFill>
              <a:schemeClr val="lt1"/>
            </a:solidFill>
            <a:prstDash val="solid"/>
            <a:round/>
            <a:headEnd len="lg" w="lg" type="none"/>
            <a:tailEnd len="lg" w="lg" type="triangle"/>
          </a:ln>
        </p:spPr>
      </p:cxnSp>
      <p:cxnSp>
        <p:nvCxnSpPr>
          <p:cNvPr id="176" name="Shape 176"/>
          <p:cNvCxnSpPr/>
          <p:nvPr/>
        </p:nvCxnSpPr>
        <p:spPr>
          <a:xfrm>
            <a:off x="4044400" y="4487150"/>
            <a:ext cx="399000" cy="0"/>
          </a:xfrm>
          <a:prstGeom prst="straightConnector1">
            <a:avLst/>
          </a:prstGeom>
          <a:noFill/>
          <a:ln cap="flat" w="19050">
            <a:solidFill>
              <a:schemeClr val="lt1"/>
            </a:solidFill>
            <a:prstDash val="solid"/>
            <a:round/>
            <a:headEnd len="lg" w="lg" type="none"/>
            <a:tailEnd len="lg" w="lg" type="triangle"/>
          </a:ln>
        </p:spPr>
      </p:cxnSp>
      <p:cxnSp>
        <p:nvCxnSpPr>
          <p:cNvPr id="177" name="Shape 177"/>
          <p:cNvCxnSpPr/>
          <p:nvPr/>
        </p:nvCxnSpPr>
        <p:spPr>
          <a:xfrm>
            <a:off x="3968200" y="4763950"/>
            <a:ext cx="399000" cy="0"/>
          </a:xfrm>
          <a:prstGeom prst="straightConnector1">
            <a:avLst/>
          </a:prstGeom>
          <a:noFill/>
          <a:ln cap="flat" w="19050">
            <a:solidFill>
              <a:schemeClr val="lt1"/>
            </a:solidFill>
            <a:prstDash val="solid"/>
            <a:round/>
            <a:headEnd len="lg" w="lg" type="none"/>
            <a:tailEnd len="lg" w="lg" type="triangle"/>
          </a:ln>
        </p:spPr>
      </p:cxnSp>
      <p:sp>
        <p:nvSpPr>
          <p:cNvPr id="178" name="Shape 178"/>
          <p:cNvSpPr txBox="1"/>
          <p:nvPr/>
        </p:nvSpPr>
        <p:spPr>
          <a:xfrm>
            <a:off x="6657837" y="3469873"/>
            <a:ext cx="1645800" cy="238200"/>
          </a:xfrm>
          <a:prstGeom prst="rect">
            <a:avLst/>
          </a:prstGeom>
          <a:noFill/>
          <a:ln>
            <a:noFill/>
          </a:ln>
        </p:spPr>
        <p:txBody>
          <a:bodyPr anchorCtr="0" anchor="t" bIns="91425" lIns="91425" rIns="91425" tIns="91425">
            <a:noAutofit/>
          </a:bodyPr>
          <a:lstStyle/>
          <a:p>
            <a:pPr lvl="0" rtl="0" algn="ctr">
              <a:spcBef>
                <a:spcPts val="0"/>
              </a:spcBef>
              <a:buNone/>
            </a:pPr>
            <a:r>
              <a:rPr b="1" lang="en" sz="1800">
                <a:solidFill>
                  <a:srgbClr val="F3F3F3"/>
                </a:solidFill>
                <a:latin typeface="Muli"/>
                <a:ea typeface="Muli"/>
                <a:cs typeface="Muli"/>
                <a:sym typeface="Muli"/>
              </a:rPr>
              <a:t>198 KB </a:t>
            </a:r>
          </a:p>
        </p:txBody>
      </p:sp>
      <p:cxnSp>
        <p:nvCxnSpPr>
          <p:cNvPr id="179" name="Shape 179"/>
          <p:cNvCxnSpPr/>
          <p:nvPr/>
        </p:nvCxnSpPr>
        <p:spPr>
          <a:xfrm>
            <a:off x="5210700" y="4763950"/>
            <a:ext cx="399000" cy="0"/>
          </a:xfrm>
          <a:prstGeom prst="straightConnector1">
            <a:avLst/>
          </a:prstGeom>
          <a:noFill/>
          <a:ln cap="flat" w="19050">
            <a:solidFill>
              <a:schemeClr val="lt1"/>
            </a:solidFill>
            <a:prstDash val="solid"/>
            <a:round/>
            <a:headEnd len="lg" w="lg" type="none"/>
            <a:tailEnd len="lg" w="lg" type="triangle"/>
          </a:ln>
        </p:spPr>
      </p:cxnSp>
      <p:pic>
        <p:nvPicPr>
          <p:cNvPr id="180" name="Shape 180"/>
          <p:cNvPicPr preferRelativeResize="0"/>
          <p:nvPr/>
        </p:nvPicPr>
        <p:blipFill>
          <a:blip r:embed="rId3">
            <a:alphaModFix/>
          </a:blip>
          <a:stretch>
            <a:fillRect/>
          </a:stretch>
        </p:blipFill>
        <p:spPr>
          <a:xfrm>
            <a:off x="1178395" y="698625"/>
            <a:ext cx="5004574" cy="3143674"/>
          </a:xfrm>
          <a:prstGeom prst="rect">
            <a:avLst/>
          </a:prstGeom>
          <a:noFill/>
          <a:ln>
            <a:noFill/>
          </a:ln>
        </p:spPr>
      </p:pic>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Banqu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theme>
</file>

<file path=ppt/theme/theme3.xml><?xml version="1.0" encoding="utf-8"?>
<a:theme xmlns:a="http://schemas.openxmlformats.org/drawingml/2006/main" xmlns:r="http://schemas.openxmlformats.org/officeDocument/2006/relationships" name="Banqu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theme>
</file>